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0" r:id="rId6"/>
    <p:sldId id="275" r:id="rId7"/>
    <p:sldId id="274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1"/>
    <a:srgbClr val="016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7"/>
    <p:restoredTop sz="94618"/>
  </p:normalViewPr>
  <p:slideViewPr>
    <p:cSldViewPr snapToGrid="0" snapToObjects="1">
      <p:cViewPr varScale="1">
        <p:scale>
          <a:sx n="109" d="100"/>
          <a:sy n="10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0373-01BF-EB41-A828-56BEB27717E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68D2E-B597-2A41-AFE6-9B5EBBBC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35619" cy="3854612"/>
          </a:xfrm>
        </p:spPr>
        <p:txBody>
          <a:bodyPr/>
          <a:lstStyle/>
          <a:p>
            <a:r>
              <a:rPr lang="en-US"/>
              <a:t>Runtime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697073" cy="1691640"/>
          </a:xfrm>
        </p:spPr>
        <p:txBody>
          <a:bodyPr>
            <a:normAutofit/>
          </a:bodyPr>
          <a:lstStyle/>
          <a:p>
            <a:r>
              <a:rPr lang="en-US" b="1" dirty="0"/>
              <a:t>PRATEEK ADHIKAREE 				</a:t>
            </a:r>
            <a:r>
              <a:rPr lang="en-US" dirty="0"/>
              <a:t>(NUID: </a:t>
            </a:r>
            <a:r>
              <a:rPr lang="is-IS" dirty="0"/>
              <a:t>001280941</a:t>
            </a:r>
            <a:r>
              <a:rPr lang="en-US" dirty="0"/>
              <a:t>)</a:t>
            </a:r>
          </a:p>
          <a:p>
            <a:r>
              <a:rPr lang="en-US" b="1" dirty="0"/>
              <a:t>RASESWARI DAS 					</a:t>
            </a:r>
            <a:r>
              <a:rPr lang="en-US" dirty="0"/>
              <a:t>(NUID: </a:t>
            </a:r>
            <a:r>
              <a:rPr lang="is-IS" dirty="0"/>
              <a:t>001259634</a:t>
            </a:r>
            <a:r>
              <a:rPr lang="en-US" dirty="0"/>
              <a:t>)</a:t>
            </a:r>
          </a:p>
          <a:p>
            <a:r>
              <a:rPr lang="en-US" b="1" dirty="0"/>
              <a:t>SOUMIYA ROY 					</a:t>
            </a:r>
            <a:r>
              <a:rPr lang="en-US" dirty="0"/>
              <a:t>(NUID: </a:t>
            </a:r>
            <a:r>
              <a:rPr lang="is-IS" dirty="0"/>
              <a:t>001220681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99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78131"/>
          </a:xfrm>
        </p:spPr>
        <p:txBody>
          <a:bodyPr>
            <a:normAutofit/>
          </a:bodyPr>
          <a:lstStyle/>
          <a:p>
            <a:r>
              <a:rPr lang="en-US" sz="4000" b="1" dirty="0"/>
              <a:t>About Runtime Environment: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73526"/>
            <a:ext cx="9692640" cy="4506612"/>
          </a:xfrm>
        </p:spPr>
        <p:txBody>
          <a:bodyPr/>
          <a:lstStyle/>
          <a:p>
            <a:r>
              <a:rPr lang="en-US" sz="2000" i="1" dirty="0"/>
              <a:t>Runtime Environment Inc.</a:t>
            </a:r>
            <a:r>
              <a:rPr lang="en-US" sz="2000" dirty="0"/>
              <a:t> creates a platform that will help achieve better business standards by continuous monitoring of members, maintenance, scheduling, special services, accounting, marketing, reporting and more in the international level as well.</a:t>
            </a:r>
          </a:p>
          <a:p>
            <a:r>
              <a:rPr lang="en-US" sz="2000" dirty="0"/>
              <a:t>This portal would enable the customers easy &amp; comprehensive access to their fitness accounts, view sessions, profiles and activities. In the process, </a:t>
            </a:r>
            <a:r>
              <a:rPr lang="en-US" sz="2000" i="1" dirty="0"/>
              <a:t>Runtime Environment Inc</a:t>
            </a:r>
            <a:r>
              <a:rPr lang="en-US" sz="2000" dirty="0"/>
              <a:t>. can understand the sessions and their demands so that they can take their business to greater heights.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33549"/>
          </a:xfrm>
        </p:spPr>
        <p:txBody>
          <a:bodyPr>
            <a:normAutofit/>
          </a:bodyPr>
          <a:lstStyle/>
          <a:p>
            <a:r>
              <a:rPr lang="en-US" sz="4000" b="1" dirty="0"/>
              <a:t>Object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9310"/>
            <a:ext cx="9952468" cy="5294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1399308"/>
            <a:ext cx="10480379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05840"/>
          </a:xfrm>
        </p:spPr>
        <p:txBody>
          <a:bodyPr>
            <a:normAutofit/>
          </a:bodyPr>
          <a:lstStyle/>
          <a:p>
            <a:r>
              <a:rPr lang="en-US" sz="4000" b="1" dirty="0"/>
              <a:t>Roles: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70008"/>
            <a:ext cx="10004226" cy="484464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Super Admin- </a:t>
            </a:r>
            <a:r>
              <a:rPr lang="en-US" sz="1600" dirty="0"/>
              <a:t>Manages organization details (CRUD on a gyms) and can view analytics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Marketing- </a:t>
            </a:r>
            <a:r>
              <a:rPr lang="en-US" sz="1600" dirty="0"/>
              <a:t>Views the analytics globally 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Vendor- </a:t>
            </a:r>
            <a:r>
              <a:rPr lang="en-US" sz="1600" dirty="0"/>
              <a:t>Login to receive complaints and track maintenance of the existing equipment.</a:t>
            </a:r>
            <a:endParaRPr lang="en-US" sz="1600" b="1" dirty="0">
              <a:solidFill>
                <a:srgbClr val="7030A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Admin- </a:t>
            </a:r>
            <a:r>
              <a:rPr lang="en-US" sz="1600" dirty="0"/>
              <a:t>Assigned to each gym (branch) and can view dashboard, trainers and members, schedule and send complaint to maintenance and vendor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Accountant- </a:t>
            </a:r>
            <a:r>
              <a:rPr lang="en-US" sz="1600" dirty="0"/>
              <a:t>Mapped to every branch (gym) and can view the respective accounts.</a:t>
            </a:r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Maintenance- </a:t>
            </a:r>
            <a:r>
              <a:rPr lang="en-US" sz="1600" dirty="0"/>
              <a:t>Receive complaints and report equipment issues to vendor.</a:t>
            </a:r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Master Trainer- </a:t>
            </a:r>
            <a:r>
              <a:rPr lang="en-US" sz="1600" dirty="0"/>
              <a:t>View class schedule assigned to them and arrange training classes for other trainers.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Trainer- </a:t>
            </a:r>
            <a:r>
              <a:rPr lang="en-US" sz="1600" dirty="0"/>
              <a:t>View class schedule assigned to them </a:t>
            </a:r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Customer- </a:t>
            </a:r>
            <a:r>
              <a:rPr lang="en-US" sz="1600" dirty="0"/>
              <a:t>can create accounts and access the whole system depending on their requirements, for example view group classes, check their membership or send query to the company before logging in.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016E31"/>
                </a:solidFill>
              </a:rPr>
              <a:t>NOTE: Each user can upload profiles and send messages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3704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8202"/>
          </a:xfrm>
        </p:spPr>
        <p:txBody>
          <a:bodyPr>
            <a:normAutofit/>
          </a:bodyPr>
          <a:lstStyle/>
          <a:p>
            <a:r>
              <a:rPr lang="en-US" sz="4000" b="1" dirty="0"/>
              <a:t>Special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Marketing Analytics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Currency Conversion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Promo Code</a:t>
            </a:r>
          </a:p>
          <a:p>
            <a:r>
              <a:rPr lang="en-US" sz="2400" b="1" dirty="0">
                <a:solidFill>
                  <a:srgbClr val="FF8511"/>
                </a:solidFill>
              </a:rPr>
              <a:t>Inbox</a:t>
            </a:r>
          </a:p>
        </p:txBody>
      </p:sp>
    </p:spTree>
    <p:extLst>
      <p:ext uri="{BB962C8B-B14F-4D97-AF65-F5344CB8AC3E}">
        <p14:creationId xmlns:p14="http://schemas.microsoft.com/office/powerpoint/2010/main" val="158538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03848"/>
            <a:ext cx="9692640" cy="100066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Special Features: </a:t>
            </a:r>
            <a:r>
              <a:rPr lang="en-US" sz="4000" b="1" dirty="0">
                <a:solidFill>
                  <a:srgbClr val="00B050"/>
                </a:solidFill>
              </a:rPr>
              <a:t>Marketing Analytics</a:t>
            </a:r>
            <a:br>
              <a:rPr lang="en-US" sz="4000" b="1" dirty="0">
                <a:solidFill>
                  <a:srgbClr val="00B050"/>
                </a:solidFill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14732"/>
            <a:ext cx="9969720" cy="476540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851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1699846"/>
            <a:ext cx="5011241" cy="3294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15" y="1699845"/>
            <a:ext cx="5991377" cy="32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41872"/>
            <a:ext cx="9692640" cy="82813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Special Features: </a:t>
            </a:r>
            <a:r>
              <a:rPr lang="en-US" sz="4000" b="1" dirty="0">
                <a:solidFill>
                  <a:srgbClr val="C00000"/>
                </a:solidFill>
              </a:rPr>
              <a:t>Currency Conversion</a:t>
            </a:r>
            <a:br>
              <a:rPr lang="en-US" sz="4000" b="1" dirty="0">
                <a:solidFill>
                  <a:srgbClr val="C00000"/>
                </a:solidFill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851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7" y="2079285"/>
            <a:ext cx="5093396" cy="285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52" y="2079285"/>
            <a:ext cx="5053076" cy="28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273259"/>
          </a:xfrm>
        </p:spPr>
        <p:txBody>
          <a:bodyPr>
            <a:normAutofit/>
          </a:bodyPr>
          <a:lstStyle/>
          <a:p>
            <a:r>
              <a:rPr lang="en-US" sz="3600" b="1" dirty="0"/>
              <a:t>Special Features: </a:t>
            </a:r>
            <a:r>
              <a:rPr lang="en-US" sz="3600" b="1" dirty="0">
                <a:solidFill>
                  <a:srgbClr val="7030A0"/>
                </a:solidFill>
              </a:rPr>
              <a:t>Promo Code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851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0" y="1301262"/>
            <a:ext cx="8183858" cy="53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55692"/>
            <a:ext cx="9722651" cy="783102"/>
          </a:xfrm>
        </p:spPr>
        <p:txBody>
          <a:bodyPr>
            <a:normAutofit/>
          </a:bodyPr>
          <a:lstStyle/>
          <a:p>
            <a:r>
              <a:rPr lang="en-US" sz="3600" b="1" dirty="0"/>
              <a:t>Special Features: </a:t>
            </a:r>
            <a:r>
              <a:rPr lang="en-US" sz="3600" b="1" dirty="0">
                <a:solidFill>
                  <a:srgbClr val="FF8511"/>
                </a:solidFill>
              </a:rPr>
              <a:t>Inbox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endParaRPr lang="en-US" sz="2400" b="1" dirty="0">
              <a:solidFill>
                <a:srgbClr val="FF851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79" y="1302129"/>
            <a:ext cx="7876242" cy="54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60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178</TotalTime>
  <Words>275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Runtime Environment</vt:lpstr>
      <vt:lpstr>About Runtime Environment:</vt:lpstr>
      <vt:lpstr>Object Model:</vt:lpstr>
      <vt:lpstr>Roles:</vt:lpstr>
      <vt:lpstr>Special Features:</vt:lpstr>
      <vt:lpstr>Special Features: Marketing Analytics </vt:lpstr>
      <vt:lpstr>Special Features: Currency Conversion </vt:lpstr>
      <vt:lpstr>Special Features: Promo Code </vt:lpstr>
      <vt:lpstr>Special Features: Inbox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Environment</dc:title>
  <dc:creator>SOUMIYA ROY</dc:creator>
  <cp:lastModifiedBy>Raseswari Das</cp:lastModifiedBy>
  <cp:revision>25</cp:revision>
  <dcterms:created xsi:type="dcterms:W3CDTF">2016-12-12T00:53:14Z</dcterms:created>
  <dcterms:modified xsi:type="dcterms:W3CDTF">2018-10-17T15:19:48Z</dcterms:modified>
</cp:coreProperties>
</file>