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70" r:id="rId6"/>
    <p:sldId id="275" r:id="rId7"/>
    <p:sldId id="274" r:id="rId8"/>
    <p:sldId id="273" r:id="rId9"/>
    <p:sldId id="272" r:id="rId10"/>
    <p:sldId id="2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11"/>
    <a:srgbClr val="016E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90"/>
    <p:restoredTop sz="94618"/>
  </p:normalViewPr>
  <p:slideViewPr>
    <p:cSldViewPr snapToGrid="0" snapToObjects="1">
      <p:cViewPr>
        <p:scale>
          <a:sx n="100" d="100"/>
          <a:sy n="100" d="100"/>
        </p:scale>
        <p:origin x="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B0373-01BF-EB41-A828-56BEB27717ED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68D2E-B597-2A41-AFE6-9B5EBBBCB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2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1" y="758952"/>
            <a:ext cx="9835619" cy="3854612"/>
          </a:xfrm>
        </p:spPr>
        <p:txBody>
          <a:bodyPr/>
          <a:lstStyle/>
          <a:p>
            <a:r>
              <a:rPr lang="en-US" smtClean="0"/>
              <a:t>Runtime Environment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1" y="4800600"/>
            <a:ext cx="9697073" cy="1691640"/>
          </a:xfrm>
        </p:spPr>
        <p:txBody>
          <a:bodyPr>
            <a:normAutofit/>
          </a:bodyPr>
          <a:lstStyle/>
          <a:p>
            <a:r>
              <a:rPr lang="en-US" b="1" dirty="0" smtClean="0"/>
              <a:t>PRATEEK ADHIKAREE 				</a:t>
            </a:r>
            <a:r>
              <a:rPr lang="en-US" dirty="0" smtClean="0"/>
              <a:t>(NUID: </a:t>
            </a:r>
            <a:r>
              <a:rPr lang="is-IS" dirty="0" smtClean="0"/>
              <a:t>001280941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RASESWARI DAS 					</a:t>
            </a:r>
            <a:r>
              <a:rPr lang="en-US" dirty="0" smtClean="0"/>
              <a:t>(NUID: </a:t>
            </a:r>
            <a:r>
              <a:rPr lang="is-IS" dirty="0" smtClean="0"/>
              <a:t>001259634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SOUMIYA ROY 					</a:t>
            </a:r>
            <a:r>
              <a:rPr lang="en-US" dirty="0" smtClean="0"/>
              <a:t>(NUID: </a:t>
            </a:r>
            <a:r>
              <a:rPr lang="is-IS" dirty="0" smtClean="0"/>
              <a:t>001220681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9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870200"/>
            <a:ext cx="9692640" cy="889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C00000"/>
                </a:solidFill>
              </a:rPr>
              <a:t>Workflow</a:t>
            </a:r>
            <a:endParaRPr lang="en-US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51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78131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About Runtime Environment: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673526"/>
            <a:ext cx="9692640" cy="4506612"/>
          </a:xfrm>
        </p:spPr>
        <p:txBody>
          <a:bodyPr/>
          <a:lstStyle/>
          <a:p>
            <a:r>
              <a:rPr lang="en-US" sz="2000" i="1" dirty="0"/>
              <a:t>Runtime Environment Inc.</a:t>
            </a:r>
            <a:r>
              <a:rPr lang="en-US" sz="2000" dirty="0"/>
              <a:t> </a:t>
            </a:r>
            <a:r>
              <a:rPr lang="en-US" sz="2000" dirty="0" smtClean="0"/>
              <a:t>creates </a:t>
            </a:r>
            <a:r>
              <a:rPr lang="en-US" sz="2000" dirty="0"/>
              <a:t>a platform that will help achieve better </a:t>
            </a:r>
            <a:r>
              <a:rPr lang="en-US" sz="2000" dirty="0" smtClean="0"/>
              <a:t>business standards </a:t>
            </a:r>
            <a:r>
              <a:rPr lang="en-US" sz="2000" dirty="0"/>
              <a:t>by continuous monitoring of members, maintenance, scheduling, special services, accounting, marketing, reporting and more in the international level as well.</a:t>
            </a:r>
          </a:p>
          <a:p>
            <a:r>
              <a:rPr lang="en-US" sz="2000" dirty="0"/>
              <a:t>This portal would enable the customers easy &amp; comprehensive access to their fitness accounts, view sessions</a:t>
            </a:r>
            <a:r>
              <a:rPr lang="en-US" sz="2000" dirty="0" smtClean="0"/>
              <a:t>, </a:t>
            </a:r>
            <a:r>
              <a:rPr lang="en-US" sz="2000" dirty="0"/>
              <a:t>profiles and activities. In the process, </a:t>
            </a:r>
            <a:r>
              <a:rPr lang="en-US" sz="2000" i="1" dirty="0"/>
              <a:t>Runtime Environment Inc</a:t>
            </a:r>
            <a:r>
              <a:rPr lang="en-US" sz="2000" dirty="0"/>
              <a:t>. can understand the </a:t>
            </a:r>
            <a:r>
              <a:rPr lang="en-US" sz="2000" dirty="0" smtClean="0"/>
              <a:t>sessions </a:t>
            </a:r>
            <a:r>
              <a:rPr lang="en-US" sz="2000" dirty="0"/>
              <a:t>and their demands so that they can take their business to greater heights.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1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33549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Object Model: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399310"/>
            <a:ext cx="9952468" cy="5294788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3" y="1399308"/>
            <a:ext cx="10480379" cy="545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1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0584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Roles: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1570008"/>
            <a:ext cx="10148498" cy="4844648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Super Admin-</a:t>
            </a:r>
            <a:r>
              <a:rPr lang="en-US" sz="1600" b="1" dirty="0" smtClean="0">
                <a:solidFill>
                  <a:srgbClr val="7030A0"/>
                </a:solidFill>
              </a:rPr>
              <a:t> </a:t>
            </a:r>
            <a:r>
              <a:rPr lang="en-US" sz="1600" dirty="0" smtClean="0"/>
              <a:t>Manages organization </a:t>
            </a:r>
            <a:r>
              <a:rPr lang="en-US" sz="1600" dirty="0"/>
              <a:t>details (CRUD on a gyms) </a:t>
            </a:r>
            <a:r>
              <a:rPr lang="en-US" sz="1600" dirty="0" smtClean="0"/>
              <a:t>and can view analytics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Marketing-</a:t>
            </a:r>
            <a:r>
              <a:rPr lang="en-US" sz="1600" b="1" dirty="0" smtClean="0">
                <a:solidFill>
                  <a:srgbClr val="7030A0"/>
                </a:solidFill>
              </a:rPr>
              <a:t> </a:t>
            </a:r>
            <a:r>
              <a:rPr lang="en-US" sz="1600" dirty="0"/>
              <a:t>V</a:t>
            </a:r>
            <a:r>
              <a:rPr lang="en-US" sz="1600" dirty="0" smtClean="0"/>
              <a:t>iews </a:t>
            </a:r>
            <a:r>
              <a:rPr lang="en-US" sz="1600" dirty="0"/>
              <a:t>the analytics </a:t>
            </a:r>
            <a:r>
              <a:rPr lang="en-US" sz="1600" dirty="0" smtClean="0"/>
              <a:t>globally 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Vendor-</a:t>
            </a:r>
            <a:r>
              <a:rPr lang="en-US" sz="1600" b="1" dirty="0" smtClean="0">
                <a:solidFill>
                  <a:srgbClr val="7030A0"/>
                </a:solidFill>
              </a:rPr>
              <a:t> </a:t>
            </a:r>
            <a:r>
              <a:rPr lang="en-US" sz="1600" dirty="0"/>
              <a:t>L</a:t>
            </a:r>
            <a:r>
              <a:rPr lang="en-US" sz="1600" dirty="0" smtClean="0"/>
              <a:t>ogin </a:t>
            </a:r>
            <a:r>
              <a:rPr lang="en-US" sz="1600" dirty="0"/>
              <a:t>to receive </a:t>
            </a:r>
            <a:r>
              <a:rPr lang="en-US" sz="1600" dirty="0" smtClean="0"/>
              <a:t>complaints </a:t>
            </a:r>
            <a:r>
              <a:rPr lang="en-US" sz="1600" dirty="0"/>
              <a:t>and track maintenance of the existing equipment.</a:t>
            </a:r>
            <a:endParaRPr lang="en-US" sz="1600" b="1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Admin-</a:t>
            </a:r>
            <a:r>
              <a:rPr lang="en-US" sz="1600" b="1" dirty="0" smtClean="0">
                <a:solidFill>
                  <a:srgbClr val="C00000"/>
                </a:solidFill>
              </a:rPr>
              <a:t> </a:t>
            </a:r>
            <a:r>
              <a:rPr lang="en-US" sz="1600" dirty="0" smtClean="0"/>
              <a:t>Assigned to each gym (branch) and can </a:t>
            </a:r>
            <a:r>
              <a:rPr lang="en-US" sz="1600" dirty="0"/>
              <a:t>view </a:t>
            </a:r>
            <a:r>
              <a:rPr lang="en-US" sz="1600" dirty="0" smtClean="0"/>
              <a:t>dashboard, trainers </a:t>
            </a:r>
            <a:r>
              <a:rPr lang="en-US" sz="1600" dirty="0"/>
              <a:t>and members, </a:t>
            </a:r>
            <a:r>
              <a:rPr lang="en-US" sz="1600" dirty="0" smtClean="0"/>
              <a:t>schedule and send complaint to maintenance and vendor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Accountant-</a:t>
            </a:r>
            <a:r>
              <a:rPr lang="en-US" sz="1600" b="1" dirty="0" smtClean="0">
                <a:solidFill>
                  <a:srgbClr val="C00000"/>
                </a:solidFill>
              </a:rPr>
              <a:t> </a:t>
            </a:r>
            <a:r>
              <a:rPr lang="en-US" sz="1600" dirty="0" smtClean="0"/>
              <a:t>Mapped to </a:t>
            </a:r>
            <a:r>
              <a:rPr lang="en-US" sz="1600" dirty="0"/>
              <a:t>every branch (gym) and can view the respective accounts.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Master </a:t>
            </a:r>
            <a:r>
              <a:rPr lang="en-US" b="1" dirty="0" smtClean="0">
                <a:solidFill>
                  <a:srgbClr val="C00000"/>
                </a:solidFill>
              </a:rPr>
              <a:t>Trainer- </a:t>
            </a:r>
            <a:r>
              <a:rPr lang="en-US" sz="1600" dirty="0" smtClean="0"/>
              <a:t>View class schedule assigned to them and arrange training classes for other trainers.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Trainer-</a:t>
            </a:r>
            <a:r>
              <a:rPr lang="en-US" sz="1600" b="1" dirty="0" smtClean="0">
                <a:solidFill>
                  <a:srgbClr val="C00000"/>
                </a:solidFill>
              </a:rPr>
              <a:t> </a:t>
            </a:r>
            <a:r>
              <a:rPr lang="en-US" sz="1600" dirty="0"/>
              <a:t>View class schedule assigned to them 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Customer-</a:t>
            </a:r>
            <a:r>
              <a:rPr lang="en-US" sz="1600" b="1" dirty="0" smtClean="0">
                <a:solidFill>
                  <a:srgbClr val="C00000"/>
                </a:solidFill>
              </a:rPr>
              <a:t> </a:t>
            </a:r>
            <a:r>
              <a:rPr lang="en-US" sz="1600" dirty="0"/>
              <a:t>can create accounts and access the whole system depending on their requirements, for example </a:t>
            </a:r>
            <a:r>
              <a:rPr lang="en-US" sz="1600" dirty="0" smtClean="0"/>
              <a:t>view group </a:t>
            </a:r>
            <a:r>
              <a:rPr lang="en-US" sz="1600" dirty="0"/>
              <a:t>classes, check their </a:t>
            </a:r>
            <a:r>
              <a:rPr lang="en-US" sz="1600" dirty="0" smtClean="0"/>
              <a:t>membership or send query to the company before logging in.</a:t>
            </a:r>
            <a:r>
              <a:rPr lang="en-US" sz="1600" b="1" dirty="0" smtClean="0">
                <a:solidFill>
                  <a:srgbClr val="C00000"/>
                </a:solidFill>
              </a:rPr>
              <a:t/>
            </a:r>
            <a:br>
              <a:rPr lang="en-US" sz="1600" b="1" dirty="0" smtClean="0">
                <a:solidFill>
                  <a:srgbClr val="C00000"/>
                </a:solidFill>
              </a:rPr>
            </a:br>
            <a:r>
              <a:rPr lang="en-US" sz="1600" b="1" dirty="0" smtClean="0">
                <a:solidFill>
                  <a:srgbClr val="C00000"/>
                </a:solidFill>
              </a:rPr>
              <a:t/>
            </a:r>
            <a:br>
              <a:rPr lang="en-US" sz="1600" b="1" dirty="0" smtClean="0">
                <a:solidFill>
                  <a:srgbClr val="C00000"/>
                </a:solidFill>
              </a:rPr>
            </a:br>
            <a:r>
              <a:rPr lang="en-US" sz="1600" b="1" dirty="0" smtClean="0">
                <a:solidFill>
                  <a:srgbClr val="016E31"/>
                </a:solidFill>
              </a:rPr>
              <a:t>NOTE: Each user can upload profiles and send messages to one another</a:t>
            </a:r>
          </a:p>
        </p:txBody>
      </p:sp>
    </p:spTree>
    <p:extLst>
      <p:ext uri="{BB962C8B-B14F-4D97-AF65-F5344CB8AC3E}">
        <p14:creationId xmlns:p14="http://schemas.microsoft.com/office/powerpoint/2010/main" val="37044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2820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Special Features: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Marketing Analytics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Currency Conversion</a:t>
            </a:r>
          </a:p>
          <a:p>
            <a:r>
              <a:rPr lang="en-US" sz="2400" b="1" dirty="0" smtClean="0">
                <a:solidFill>
                  <a:srgbClr val="7030A0"/>
                </a:solidFill>
              </a:rPr>
              <a:t>Promo Code</a:t>
            </a:r>
          </a:p>
          <a:p>
            <a:r>
              <a:rPr lang="en-US" sz="2400" b="1" dirty="0" smtClean="0">
                <a:solidFill>
                  <a:srgbClr val="FF8511"/>
                </a:solidFill>
              </a:rPr>
              <a:t>Inbox</a:t>
            </a:r>
            <a:endParaRPr lang="en-US" sz="2400" b="1" dirty="0">
              <a:solidFill>
                <a:srgbClr val="FF85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38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603848"/>
            <a:ext cx="9692640" cy="1000665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Special Features: </a:t>
            </a:r>
            <a:r>
              <a:rPr lang="en-US" sz="4000" b="1" dirty="0">
                <a:solidFill>
                  <a:srgbClr val="00B050"/>
                </a:solidFill>
              </a:rPr>
              <a:t>Marketing Analytics</a:t>
            </a:r>
            <a:br>
              <a:rPr lang="en-US" sz="4000" b="1" dirty="0">
                <a:solidFill>
                  <a:srgbClr val="00B050"/>
                </a:solidFill>
              </a:rPr>
            </a:b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14732"/>
            <a:ext cx="9969720" cy="4765405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srgbClr val="FF8511"/>
                </a:solidFill>
              </a:rPr>
              <a:t> </a:t>
            </a:r>
            <a:endParaRPr lang="en-US" sz="2400" b="1" dirty="0">
              <a:solidFill>
                <a:srgbClr val="FF851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92" y="1549559"/>
            <a:ext cx="4138246" cy="284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563" y="3369204"/>
            <a:ext cx="4921080" cy="281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8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41872"/>
            <a:ext cx="9692640" cy="828136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Special Features: </a:t>
            </a:r>
            <a:r>
              <a:rPr lang="en-US" sz="4000" b="1" dirty="0">
                <a:solidFill>
                  <a:srgbClr val="C00000"/>
                </a:solidFill>
              </a:rPr>
              <a:t>Currency Conversion</a:t>
            </a:r>
            <a:br>
              <a:rPr lang="en-US" sz="4000" b="1" dirty="0">
                <a:solidFill>
                  <a:srgbClr val="C00000"/>
                </a:solidFill>
              </a:rPr>
            </a:b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srgbClr val="FF8511"/>
                </a:solidFill>
              </a:rPr>
              <a:t> </a:t>
            </a:r>
            <a:endParaRPr lang="en-US" sz="2400" b="1" dirty="0">
              <a:solidFill>
                <a:srgbClr val="FF851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85" y="1155940"/>
            <a:ext cx="4809067" cy="2699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436" y="3579900"/>
            <a:ext cx="5053076" cy="285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9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59"/>
            <a:ext cx="9692640" cy="1273259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Special Features: </a:t>
            </a:r>
            <a:r>
              <a:rPr lang="en-US" sz="3600" b="1" dirty="0">
                <a:solidFill>
                  <a:srgbClr val="7030A0"/>
                </a:solidFill>
              </a:rPr>
              <a:t>Promo Code</a:t>
            </a:r>
            <a:r>
              <a:rPr lang="en-US" sz="4000" b="1" dirty="0">
                <a:solidFill>
                  <a:srgbClr val="7030A0"/>
                </a:solidFill>
              </a:rPr>
              <a:t/>
            </a:r>
            <a:br>
              <a:rPr lang="en-US" sz="4000" b="1" dirty="0">
                <a:solidFill>
                  <a:srgbClr val="7030A0"/>
                </a:solidFill>
              </a:rPr>
            </a:b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srgbClr val="FF8511"/>
                </a:solidFill>
              </a:rPr>
              <a:t> </a:t>
            </a:r>
            <a:endParaRPr lang="en-US" sz="2400" b="1" dirty="0">
              <a:solidFill>
                <a:srgbClr val="FF851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1" y="1347470"/>
            <a:ext cx="7166511" cy="465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00431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Special Features: </a:t>
            </a:r>
            <a:r>
              <a:rPr lang="en-US" sz="3600" b="1" dirty="0">
                <a:solidFill>
                  <a:srgbClr val="FF8511"/>
                </a:solidFill>
              </a:rPr>
              <a:t>Inbox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8800"/>
            <a:ext cx="8594725" cy="4351338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00B050"/>
                </a:solidFill>
              </a:rPr>
              <a:t> </a:t>
            </a:r>
            <a:endParaRPr lang="en-US" sz="2400" b="1" dirty="0">
              <a:solidFill>
                <a:srgbClr val="FF851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36" y="1246022"/>
            <a:ext cx="7190489" cy="493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3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293</TotalTime>
  <Words>266</Words>
  <Application>Microsoft Macintosh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Century Schoolbook</vt:lpstr>
      <vt:lpstr>Wingdings 2</vt:lpstr>
      <vt:lpstr>Arial</vt:lpstr>
      <vt:lpstr>View</vt:lpstr>
      <vt:lpstr>Runtime Environment</vt:lpstr>
      <vt:lpstr>About Runtime Environment:</vt:lpstr>
      <vt:lpstr>Object Model:</vt:lpstr>
      <vt:lpstr>Roles:</vt:lpstr>
      <vt:lpstr>Special Features:</vt:lpstr>
      <vt:lpstr>Special Features: Marketing Analytics </vt:lpstr>
      <vt:lpstr>Special Features: Currency Conversion </vt:lpstr>
      <vt:lpstr>Special Features: Promo Code </vt:lpstr>
      <vt:lpstr>Special Features: Inbox</vt:lpstr>
      <vt:lpstr>Workflow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Runtime Environment</dc:title>
  <dc:creator>SOUMIYA ROY</dc:creator>
  <cp:lastModifiedBy>SOUMIYA ROY</cp:lastModifiedBy>
  <cp:revision>25</cp:revision>
  <dcterms:created xsi:type="dcterms:W3CDTF">2016-12-12T00:53:14Z</dcterms:created>
  <dcterms:modified xsi:type="dcterms:W3CDTF">2016-12-14T09:08:13Z</dcterms:modified>
</cp:coreProperties>
</file>