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5544800" cy="100584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81" autoAdjust="0"/>
  </p:normalViewPr>
  <p:slideViewPr>
    <p:cSldViewPr snapToGrid="0" snapToObjects="1">
      <p:cViewPr>
        <p:scale>
          <a:sx n="63" d="100"/>
          <a:sy n="63" d="100"/>
        </p:scale>
        <p:origin x="-930" y="144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9684-40C6-A142-9C24-228A2ED0931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1477F-2DDD-DE45-AFE4-4126F18A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477F-2DDD-DE45-AFE4-4126F18A9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/>
              <a:t>Your Contact Info Here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828213" y="8218489"/>
            <a:ext cx="3814763" cy="587375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x-none" dirty="0"/>
              <a:t>Your name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3181" y="129879"/>
            <a:ext cx="15196633" cy="97697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54079" y="206244"/>
            <a:ext cx="15018006" cy="96065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828023" y="8225663"/>
            <a:ext cx="5541793" cy="1673995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3648356" y="8250884"/>
            <a:ext cx="1693326" cy="1612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9828023" y="8805528"/>
            <a:ext cx="3814661" cy="1057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/>
              <a:t>Your Contact Info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44E1F7-B74B-419E-8309-D91932EBE8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1426" y="301495"/>
            <a:ext cx="3504088" cy="6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r" defTabSz="73152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73152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40" y="4145280"/>
            <a:ext cx="5500555" cy="4032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15" y="293757"/>
            <a:ext cx="5628280" cy="397767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369040" y="9357360"/>
            <a:ext cx="2273644" cy="50612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+919902525404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820108" y="8575991"/>
            <a:ext cx="2822576" cy="78136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Shruti</a:t>
            </a:r>
            <a:r>
              <a:rPr lang="en-US" sz="3200" dirty="0" smtClean="0"/>
              <a:t> </a:t>
            </a:r>
            <a:r>
              <a:rPr lang="en-US" sz="3200" dirty="0" err="1" smtClean="0"/>
              <a:t>Satarkar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" y="293756"/>
            <a:ext cx="3950092" cy="5025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" y="5318761"/>
            <a:ext cx="3950092" cy="4692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76" y="293756"/>
            <a:ext cx="5604363" cy="1611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76" y="1728711"/>
            <a:ext cx="5604364" cy="49921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76" y="6720840"/>
            <a:ext cx="6107284" cy="3142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683" y="8268405"/>
            <a:ext cx="1626712" cy="15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Spun Laboratories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Victor Bonacci</dc:creator>
  <cp:keywords/>
  <dc:description/>
  <cp:lastModifiedBy>Shruti Satarkar</cp:lastModifiedBy>
  <cp:revision>92</cp:revision>
  <dcterms:created xsi:type="dcterms:W3CDTF">2014-07-27T17:51:43Z</dcterms:created>
  <dcterms:modified xsi:type="dcterms:W3CDTF">2018-11-22T06:00:08Z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4" name="_AdHocReviewCycleID">
    <vt:i4>1609258105</vt:i4>
  </property>
  <property fmtid="{D5CDD505-2E9C-101B-9397-08002B2CF9AE}" pid="5" name="_EmailSubject">
    <vt:lpwstr>Agile day posters</vt:lpwstr>
  </property>
  <property fmtid="{D5CDD505-2E9C-101B-9397-08002B2CF9AE}" pid="6" name="_AuthorEmail">
    <vt:lpwstr>babu.s@atos.net</vt:lpwstr>
  </property>
  <property fmtid="{D5CDD505-2E9C-101B-9397-08002B2CF9AE}" pid="7" name="_AuthorEmailDisplayName">
    <vt:lpwstr>S, BABU</vt:lpwstr>
  </property>
</Properties>
</file>