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07" r:id="rId1"/>
  </p:sldMasterIdLst>
  <p:notesMasterIdLst>
    <p:notesMasterId r:id="rId3"/>
  </p:notesMasterIdLst>
  <p:sldIdLst>
    <p:sldId id="262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A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81" autoAdjust="0"/>
  </p:normalViewPr>
  <p:slideViewPr>
    <p:cSldViewPr snapToGrid="0" snapToObjects="1">
      <p:cViewPr varScale="1">
        <p:scale>
          <a:sx n="57" d="100"/>
          <a:sy n="57" d="100"/>
        </p:scale>
        <p:origin x="108" y="132"/>
      </p:cViewPr>
      <p:guideLst>
        <p:guide orient="horz" pos="3168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39684-40C6-A142-9C24-228A2ED0931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685800"/>
            <a:ext cx="5299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1477F-2DDD-DE45-AFE4-4126F18A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448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2541" y="1907820"/>
            <a:ext cx="11079719" cy="3680179"/>
          </a:xfrm>
        </p:spPr>
        <p:txBody>
          <a:bodyPr anchor="b">
            <a:normAutofit/>
          </a:bodyPr>
          <a:lstStyle>
            <a:lvl1pPr algn="ctr"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2541" y="5699762"/>
            <a:ext cx="11079719" cy="2011679"/>
          </a:xfrm>
        </p:spPr>
        <p:txBody>
          <a:bodyPr>
            <a:normAutofit/>
          </a:bodyPr>
          <a:lstStyle>
            <a:lvl1pPr marL="0" indent="0" algn="ctr">
              <a:buNone/>
              <a:defRPr sz="3227">
                <a:solidFill>
                  <a:schemeClr val="bg1">
                    <a:lumMod val="50000"/>
                  </a:schemeClr>
                </a:solidFill>
              </a:defRPr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5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448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088" y="6291082"/>
            <a:ext cx="13214651" cy="1190361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0550" y="1024116"/>
            <a:ext cx="12523728" cy="471406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064" y="7492801"/>
            <a:ext cx="13214676" cy="1000959"/>
          </a:xfrm>
        </p:spPr>
        <p:txBody>
          <a:bodyPr/>
          <a:lstStyle>
            <a:lvl1pPr marL="0" indent="0" algn="ctr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1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448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064" y="894081"/>
            <a:ext cx="13214676" cy="5026626"/>
          </a:xfrm>
        </p:spPr>
        <p:txBody>
          <a:bodyPr anchor="ctr"/>
          <a:lstStyle>
            <a:lvl1pPr algn="ctr"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064" y="6167071"/>
            <a:ext cx="13214676" cy="2326691"/>
          </a:xfrm>
        </p:spPr>
        <p:txBody>
          <a:bodyPr anchor="ctr"/>
          <a:lstStyle>
            <a:lvl1pPr marL="0" indent="0" algn="ctr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04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448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920" y="1279797"/>
            <a:ext cx="11861009" cy="4003875"/>
          </a:xfrm>
        </p:spPr>
        <p:txBody>
          <a:bodyPr anchor="ctr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193823" y="5294713"/>
            <a:ext cx="11159181" cy="872356"/>
          </a:xfrm>
        </p:spPr>
        <p:txBody>
          <a:bodyPr anchor="t">
            <a:normAutofit/>
          </a:bodyPr>
          <a:lstStyle>
            <a:lvl1pPr marL="0" indent="0">
              <a:buNone/>
              <a:defRPr sz="2053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064" y="6413436"/>
            <a:ext cx="13214676" cy="208421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3964" y="1302193"/>
            <a:ext cx="929710" cy="857671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7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345222" y="4576022"/>
            <a:ext cx="941190" cy="857671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7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6396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448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064" y="3136793"/>
            <a:ext cx="13214676" cy="3684025"/>
          </a:xfrm>
        </p:spPr>
        <p:txBody>
          <a:bodyPr anchor="b"/>
          <a:lstStyle>
            <a:lvl1pPr algn="ctr"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064" y="6838091"/>
            <a:ext cx="13214676" cy="1672945"/>
          </a:xfrm>
        </p:spPr>
        <p:txBody>
          <a:bodyPr anchor="t"/>
          <a:lstStyle>
            <a:lvl1pPr marL="0" indent="0" algn="ctr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21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44800" cy="100584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65064" y="894080"/>
            <a:ext cx="13214676" cy="2354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65063" y="3471737"/>
            <a:ext cx="4206194" cy="84518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520" b="0">
                <a:solidFill>
                  <a:schemeClr val="tx1"/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65063" y="4316923"/>
            <a:ext cx="4206194" cy="41768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53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6797" y="3471737"/>
            <a:ext cx="4196690" cy="84518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520" b="0">
                <a:solidFill>
                  <a:schemeClr val="tx1"/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662721" y="4316923"/>
            <a:ext cx="4211772" cy="41768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53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165956" y="3471737"/>
            <a:ext cx="4213783" cy="84518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520" b="0">
                <a:solidFill>
                  <a:schemeClr val="tx1"/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165956" y="4316923"/>
            <a:ext cx="4213783" cy="41768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53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9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44800" cy="100584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65064" y="895799"/>
            <a:ext cx="13214676" cy="2352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65064" y="6167069"/>
            <a:ext cx="4202922" cy="84518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227" b="0">
                <a:solidFill>
                  <a:schemeClr val="tx1"/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65064" y="3471736"/>
            <a:ext cx="4202922" cy="22352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2347"/>
            </a:lvl2pPr>
            <a:lvl3pPr marL="1341150" indent="0">
              <a:buNone/>
              <a:defRPr sz="2347"/>
            </a:lvl3pPr>
            <a:lvl4pPr marL="2011726" indent="0">
              <a:buNone/>
              <a:defRPr sz="2347"/>
            </a:lvl4pPr>
            <a:lvl5pPr marL="2682301" indent="0">
              <a:buNone/>
              <a:defRPr sz="2347"/>
            </a:lvl5pPr>
            <a:lvl6pPr marL="3352876" indent="0">
              <a:buNone/>
              <a:defRPr sz="2347"/>
            </a:lvl6pPr>
            <a:lvl7pPr marL="4023451" indent="0">
              <a:buNone/>
              <a:defRPr sz="2347"/>
            </a:lvl7pPr>
            <a:lvl8pPr marL="4694027" indent="0">
              <a:buNone/>
              <a:defRPr sz="2347"/>
            </a:lvl8pPr>
            <a:lvl9pPr marL="5364602" indent="0">
              <a:buNone/>
              <a:defRPr sz="23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65064" y="7012254"/>
            <a:ext cx="4202922" cy="1481506"/>
          </a:xfrm>
        </p:spPr>
        <p:txBody>
          <a:bodyPr anchor="t">
            <a:normAutofit/>
          </a:bodyPr>
          <a:lstStyle>
            <a:lvl1pPr marL="0" indent="0" algn="ctr">
              <a:buNone/>
              <a:defRPr sz="2053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4518" y="6167069"/>
            <a:ext cx="4209831" cy="84518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227" b="0">
                <a:solidFill>
                  <a:schemeClr val="tx1"/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662719" y="3471736"/>
            <a:ext cx="4211774" cy="2235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2347"/>
            </a:lvl2pPr>
            <a:lvl3pPr marL="1341150" indent="0">
              <a:buNone/>
              <a:defRPr sz="2347"/>
            </a:lvl3pPr>
            <a:lvl4pPr marL="2011726" indent="0">
              <a:buNone/>
              <a:defRPr sz="2347"/>
            </a:lvl4pPr>
            <a:lvl5pPr marL="2682301" indent="0">
              <a:buNone/>
              <a:defRPr sz="2347"/>
            </a:lvl5pPr>
            <a:lvl6pPr marL="3352876" indent="0">
              <a:buNone/>
              <a:defRPr sz="2347"/>
            </a:lvl6pPr>
            <a:lvl7pPr marL="4023451" indent="0">
              <a:buNone/>
              <a:defRPr sz="2347"/>
            </a:lvl7pPr>
            <a:lvl8pPr marL="4694027" indent="0">
              <a:buNone/>
              <a:defRPr sz="2347"/>
            </a:lvl8pPr>
            <a:lvl9pPr marL="5364602" indent="0">
              <a:buNone/>
              <a:defRPr sz="23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62719" y="7012253"/>
            <a:ext cx="4211774" cy="1481508"/>
          </a:xfrm>
        </p:spPr>
        <p:txBody>
          <a:bodyPr anchor="t">
            <a:normAutofit/>
          </a:bodyPr>
          <a:lstStyle>
            <a:lvl1pPr marL="0" indent="0" algn="ctr">
              <a:buNone/>
              <a:defRPr sz="2053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165957" y="6167069"/>
            <a:ext cx="4208369" cy="84518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227" b="0">
                <a:solidFill>
                  <a:schemeClr val="tx1"/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165956" y="3471736"/>
            <a:ext cx="4213783" cy="2235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2347"/>
            </a:lvl2pPr>
            <a:lvl3pPr marL="1341150" indent="0">
              <a:buNone/>
              <a:defRPr sz="2347"/>
            </a:lvl3pPr>
            <a:lvl4pPr marL="2011726" indent="0">
              <a:buNone/>
              <a:defRPr sz="2347"/>
            </a:lvl4pPr>
            <a:lvl5pPr marL="2682301" indent="0">
              <a:buNone/>
              <a:defRPr sz="2347"/>
            </a:lvl5pPr>
            <a:lvl6pPr marL="3352876" indent="0">
              <a:buNone/>
              <a:defRPr sz="2347"/>
            </a:lvl6pPr>
            <a:lvl7pPr marL="4023451" indent="0">
              <a:buNone/>
              <a:defRPr sz="2347"/>
            </a:lvl7pPr>
            <a:lvl8pPr marL="4694027" indent="0">
              <a:buNone/>
              <a:defRPr sz="2347"/>
            </a:lvl8pPr>
            <a:lvl9pPr marL="5364602" indent="0">
              <a:buNone/>
              <a:defRPr sz="23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165796" y="7012250"/>
            <a:ext cx="4213943" cy="14815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53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45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448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165064" y="3471738"/>
            <a:ext cx="13214676" cy="50220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79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44800" cy="1005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894083"/>
            <a:ext cx="3255492" cy="759967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165064" y="894083"/>
            <a:ext cx="9764873" cy="75996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48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/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lang="en-US" dirty="0"/>
              <a:t>Your Contact Info Here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 hasCustomPrompt="1"/>
          </p:nvPr>
        </p:nvSpPr>
        <p:spPr>
          <a:xfrm>
            <a:off x="9828213" y="8218489"/>
            <a:ext cx="3814763" cy="587375"/>
          </a:xfrm>
        </p:spPr>
        <p:txBody>
          <a:bodyPr>
            <a:normAutofit/>
          </a:bodyPr>
          <a:lstStyle>
            <a:lvl1pPr>
              <a:defRPr sz="2900"/>
            </a:lvl1pPr>
          </a:lstStyle>
          <a:p>
            <a:pPr lvl="0"/>
            <a:r>
              <a:rPr lang="x-none" dirty="0"/>
              <a:t>Your name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448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165061" y="3471737"/>
            <a:ext cx="13213879" cy="50220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8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448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063" y="1215228"/>
            <a:ext cx="13198484" cy="4014001"/>
          </a:xfrm>
        </p:spPr>
        <p:txBody>
          <a:bodyPr anchor="b">
            <a:normAutofit/>
          </a:bodyPr>
          <a:lstStyle>
            <a:lvl1pPr>
              <a:defRPr sz="58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063" y="5364273"/>
            <a:ext cx="13198484" cy="2006668"/>
          </a:xfrm>
        </p:spPr>
        <p:txBody>
          <a:bodyPr>
            <a:normAutofit/>
          </a:bodyPr>
          <a:lstStyle>
            <a:lvl1pPr marL="0" indent="0" algn="ctr">
              <a:buNone/>
              <a:defRPr sz="2933">
                <a:solidFill>
                  <a:schemeClr val="bg1">
                    <a:lumMod val="50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44800" cy="10058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65064" y="907160"/>
            <a:ext cx="13214675" cy="23410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165061" y="3471737"/>
            <a:ext cx="6510184" cy="50220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7869555" y="3471737"/>
            <a:ext cx="6509385" cy="50220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7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44800" cy="10058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65064" y="907160"/>
            <a:ext cx="13214675" cy="23410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1568" y="3477493"/>
            <a:ext cx="6213680" cy="997325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3813" b="0">
                <a:solidFill>
                  <a:schemeClr val="tx1"/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165063" y="4474820"/>
            <a:ext cx="6510184" cy="40189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55440" y="3477493"/>
            <a:ext cx="6224300" cy="997325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3813" b="0">
                <a:solidFill>
                  <a:schemeClr val="tx1"/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7869556" y="4474820"/>
            <a:ext cx="6509387" cy="40189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0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448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0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44800" cy="1005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1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448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063" y="894080"/>
            <a:ext cx="5018002" cy="2967436"/>
          </a:xfrm>
        </p:spPr>
        <p:txBody>
          <a:bodyPr anchor="b"/>
          <a:lstStyle>
            <a:lvl1pPr algn="ctr"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474530" y="894082"/>
            <a:ext cx="7905207" cy="7599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064" y="3861516"/>
            <a:ext cx="5018004" cy="4632244"/>
          </a:xfrm>
        </p:spPr>
        <p:txBody>
          <a:bodyPr/>
          <a:lstStyle>
            <a:lvl1pPr marL="0" indent="0" algn="ctr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448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064" y="894080"/>
            <a:ext cx="7020351" cy="2967439"/>
          </a:xfrm>
        </p:spPr>
        <p:txBody>
          <a:bodyPr anchor="b"/>
          <a:lstStyle>
            <a:lvl1pPr algn="ctr"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07260" y="894081"/>
            <a:ext cx="5109947" cy="759968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088" y="3861519"/>
            <a:ext cx="7020327" cy="4632242"/>
          </a:xfrm>
        </p:spPr>
        <p:txBody>
          <a:bodyPr/>
          <a:lstStyle>
            <a:lvl1pPr marL="0" indent="0" algn="ctr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6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15544803" cy="100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5064" y="907160"/>
            <a:ext cx="13214675" cy="2341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064" y="3471738"/>
            <a:ext cx="13214676" cy="5022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90390" y="8628805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5063" y="8628805"/>
            <a:ext cx="8507931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05366" y="8628805"/>
            <a:ext cx="974374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CF01B-D4AB-4296-AC50-0AC23E92800B}"/>
              </a:ext>
            </a:extLst>
          </p:cNvPr>
          <p:cNvSpPr/>
          <p:nvPr userDrawn="1"/>
        </p:nvSpPr>
        <p:spPr>
          <a:xfrm>
            <a:off x="173181" y="129879"/>
            <a:ext cx="15196633" cy="976978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1FA50C-40A7-454E-9734-7C0F36F20E1E}"/>
              </a:ext>
            </a:extLst>
          </p:cNvPr>
          <p:cNvSpPr/>
          <p:nvPr userDrawn="1"/>
        </p:nvSpPr>
        <p:spPr>
          <a:xfrm>
            <a:off x="254079" y="206244"/>
            <a:ext cx="15018006" cy="96065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B4ABAF-7497-4549-A815-80DCEA92CB0F}"/>
              </a:ext>
            </a:extLst>
          </p:cNvPr>
          <p:cNvSpPr/>
          <p:nvPr userDrawn="1"/>
        </p:nvSpPr>
        <p:spPr>
          <a:xfrm>
            <a:off x="9828023" y="8225663"/>
            <a:ext cx="5541793" cy="1673995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0251D-82A6-4F1C-986E-5F890855FEA2}"/>
              </a:ext>
            </a:extLst>
          </p:cNvPr>
          <p:cNvSpPr/>
          <p:nvPr userDrawn="1"/>
        </p:nvSpPr>
        <p:spPr>
          <a:xfrm>
            <a:off x="13648356" y="8250884"/>
            <a:ext cx="1693326" cy="16126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Photo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BF40D4-DC45-424D-A190-D7FA251E84E9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1751426" y="301495"/>
            <a:ext cx="3504088" cy="61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3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19" r:id="rId12"/>
    <p:sldLayoutId id="2147484420" r:id="rId13"/>
    <p:sldLayoutId id="2147484421" r:id="rId14"/>
    <p:sldLayoutId id="2147484422" r:id="rId15"/>
    <p:sldLayoutId id="2147484423" r:id="rId16"/>
    <p:sldLayoutId id="2147484424" r:id="rId17"/>
    <p:sldLayoutId id="2147484425" r:id="rId18"/>
  </p:sldLayoutIdLst>
  <p:txStyles>
    <p:titleStyle>
      <a:lvl1pPr algn="ctr" defTabSz="1341150" rtl="0" eaLnBrk="1" latinLnBrk="0" hangingPunct="1">
        <a:lnSpc>
          <a:spcPct val="90000"/>
        </a:lnSpc>
        <a:spcBef>
          <a:spcPct val="0"/>
        </a:spcBef>
        <a:buNone/>
        <a:defRPr sz="528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120000"/>
        </a:lnSpc>
        <a:spcBef>
          <a:spcPts val="1467"/>
        </a:spcBef>
        <a:buClr>
          <a:schemeClr val="tx1"/>
        </a:buClr>
        <a:buFont typeface="Arial" panose="020B0604020202020204" pitchFamily="34" charset="0"/>
        <a:buChar char="•"/>
        <a:defRPr sz="293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120000"/>
        </a:lnSpc>
        <a:spcBef>
          <a:spcPts val="733"/>
        </a:spcBef>
        <a:buClr>
          <a:schemeClr val="tx1"/>
        </a:buClr>
        <a:buFont typeface="Arial" panose="020B0604020202020204" pitchFamily="34" charset="0"/>
        <a:buChar char="•"/>
        <a:defRPr sz="26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120000"/>
        </a:lnSpc>
        <a:spcBef>
          <a:spcPts val="733"/>
        </a:spcBef>
        <a:buClr>
          <a:schemeClr val="tx1"/>
        </a:buClr>
        <a:buFont typeface="Arial" panose="020B0604020202020204" pitchFamily="34" charset="0"/>
        <a:buChar char="•"/>
        <a:defRPr sz="234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120000"/>
        </a:lnSpc>
        <a:spcBef>
          <a:spcPts val="733"/>
        </a:spcBef>
        <a:buClr>
          <a:schemeClr val="tx1"/>
        </a:buClr>
        <a:buFont typeface="Arial" panose="020B0604020202020204" pitchFamily="34" charset="0"/>
        <a:buChar char="•"/>
        <a:defRPr sz="205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120000"/>
        </a:lnSpc>
        <a:spcBef>
          <a:spcPts val="733"/>
        </a:spcBef>
        <a:buClr>
          <a:schemeClr val="tx1"/>
        </a:buClr>
        <a:buFont typeface="Arial" panose="020B0604020202020204" pitchFamily="34" charset="0"/>
        <a:buChar char="•"/>
        <a:defRPr sz="205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120000"/>
        </a:lnSpc>
        <a:spcBef>
          <a:spcPts val="733"/>
        </a:spcBef>
        <a:buClr>
          <a:schemeClr val="tx1"/>
        </a:buClr>
        <a:buFont typeface="Arial" panose="020B0604020202020204" pitchFamily="34" charset="0"/>
        <a:buChar char="•"/>
        <a:defRPr sz="205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120000"/>
        </a:lnSpc>
        <a:spcBef>
          <a:spcPts val="733"/>
        </a:spcBef>
        <a:buClr>
          <a:schemeClr val="tx1"/>
        </a:buClr>
        <a:buFont typeface="Arial" panose="020B0604020202020204" pitchFamily="34" charset="0"/>
        <a:buChar char="•"/>
        <a:defRPr sz="205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120000"/>
        </a:lnSpc>
        <a:spcBef>
          <a:spcPts val="733"/>
        </a:spcBef>
        <a:buClr>
          <a:schemeClr val="tx1"/>
        </a:buClr>
        <a:buFont typeface="Arial" panose="020B0604020202020204" pitchFamily="34" charset="0"/>
        <a:buChar char="•"/>
        <a:defRPr sz="205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120000"/>
        </a:lnSpc>
        <a:spcBef>
          <a:spcPts val="733"/>
        </a:spcBef>
        <a:buClr>
          <a:schemeClr val="tx1"/>
        </a:buClr>
        <a:buFont typeface="Arial" panose="020B0604020202020204" pitchFamily="34" charset="0"/>
        <a:buChar char="•"/>
        <a:defRPr sz="205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C6C09-DB33-4E9A-9C66-D00F05C1E7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828213" y="8218489"/>
            <a:ext cx="3185089" cy="587375"/>
          </a:xfrm>
        </p:spPr>
        <p:txBody>
          <a:bodyPr>
            <a:no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Pallavi v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Deepthi K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1180B0E-DDF8-49F0-8E9A-A6D675472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094" y="3929546"/>
            <a:ext cx="2682125" cy="177142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47FDE20-92EA-4CD2-972B-F96AC1CEF71D}"/>
              </a:ext>
            </a:extLst>
          </p:cNvPr>
          <p:cNvSpPr txBox="1"/>
          <p:nvPr/>
        </p:nvSpPr>
        <p:spPr>
          <a:xfrm>
            <a:off x="3903400" y="5753656"/>
            <a:ext cx="160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Sprint Planning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1EA5EE-DCE1-44F5-BE67-83B039EE70AD}"/>
              </a:ext>
            </a:extLst>
          </p:cNvPr>
          <p:cNvSpPr txBox="1"/>
          <p:nvPr/>
        </p:nvSpPr>
        <p:spPr>
          <a:xfrm>
            <a:off x="7687733" y="6371604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Sprint Cycle</a:t>
            </a:r>
            <a:endParaRPr lang="en-IN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5F34333-DAD7-472E-9057-38244212C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109" y="2214596"/>
            <a:ext cx="2310699" cy="160952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D9FE5C3-717E-4270-97A9-7E9A569443A1}"/>
              </a:ext>
            </a:extLst>
          </p:cNvPr>
          <p:cNvSpPr txBox="1"/>
          <p:nvPr/>
        </p:nvSpPr>
        <p:spPr>
          <a:xfrm>
            <a:off x="12181682" y="1748805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Sprint Review</a:t>
            </a:r>
            <a:endParaRPr lang="en-IN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0212C92-41DD-4D24-92A2-F3FBB05FE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8531" y="6262516"/>
            <a:ext cx="2235200" cy="133742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A023587-2E82-45D8-93A0-44ABA0CA905D}"/>
              </a:ext>
            </a:extLst>
          </p:cNvPr>
          <p:cNvSpPr txBox="1"/>
          <p:nvPr/>
        </p:nvSpPr>
        <p:spPr>
          <a:xfrm>
            <a:off x="12903202" y="7670807"/>
            <a:ext cx="230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Retrospective Meeting</a:t>
            </a:r>
            <a:endParaRPr lang="en-IN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CCC0A92-39EB-418F-8934-C2F414B5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9494" y="4120995"/>
            <a:ext cx="1619639" cy="144984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DB41A63-33E1-4312-949F-A943E90C0F16}"/>
              </a:ext>
            </a:extLst>
          </p:cNvPr>
          <p:cNvSpPr txBox="1"/>
          <p:nvPr/>
        </p:nvSpPr>
        <p:spPr>
          <a:xfrm>
            <a:off x="12864043" y="5538669"/>
            <a:ext cx="2142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Potentially shippable</a:t>
            </a:r>
          </a:p>
          <a:p>
            <a:r>
              <a:rPr lang="en-US" dirty="0"/>
              <a:t> product</a:t>
            </a:r>
            <a:endParaRPr lang="en-IN" dirty="0"/>
          </a:p>
        </p:txBody>
      </p:sp>
      <p:sp>
        <p:nvSpPr>
          <p:cNvPr id="60" name="Arrow: Curved Up 59">
            <a:extLst>
              <a:ext uri="{FF2B5EF4-FFF2-40B4-BE49-F238E27FC236}">
                <a16:creationId xmlns:a16="http://schemas.microsoft.com/office/drawing/2014/main" id="{6C1E189C-6EDB-496B-86C0-97A4B3D31421}"/>
              </a:ext>
            </a:extLst>
          </p:cNvPr>
          <p:cNvSpPr/>
          <p:nvPr/>
        </p:nvSpPr>
        <p:spPr>
          <a:xfrm rot="10800000" flipV="1">
            <a:off x="1405465" y="5858932"/>
            <a:ext cx="11277601" cy="235955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2336455-34D7-4271-9564-C6CBEF866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708" y="2590459"/>
            <a:ext cx="5580847" cy="343763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C208FFA-57FC-416C-9D34-6D379D51D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334" y="3796396"/>
            <a:ext cx="2624821" cy="162137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FD71FA5-0727-4351-BF31-45463F894311}"/>
              </a:ext>
            </a:extLst>
          </p:cNvPr>
          <p:cNvSpPr txBox="1"/>
          <p:nvPr/>
        </p:nvSpPr>
        <p:spPr>
          <a:xfrm>
            <a:off x="1007741" y="5472439"/>
            <a:ext cx="16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</a:t>
            </a:r>
            <a:endParaRPr lang="en-IN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1A5BEA6-6E02-4B22-A7E4-3CBBD3EC86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741" y="1347929"/>
            <a:ext cx="939592" cy="124253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0CF8018-F2A8-4140-B54A-FD8098D8DF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8113" y="1347929"/>
            <a:ext cx="737042" cy="124253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945E1EC-9F99-476F-B12E-D0CA676BDE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5829" y="1353091"/>
            <a:ext cx="1330304" cy="123736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6EC24BC-7830-4AB6-979B-5A2DB376941F}"/>
              </a:ext>
            </a:extLst>
          </p:cNvPr>
          <p:cNvSpPr txBox="1"/>
          <p:nvPr/>
        </p:nvSpPr>
        <p:spPr>
          <a:xfrm>
            <a:off x="1095735" y="706760"/>
            <a:ext cx="1132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</a:t>
            </a:r>
          </a:p>
          <a:p>
            <a:r>
              <a:rPr lang="en-US" dirty="0"/>
              <a:t>Owner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342646-1296-40D1-9F6C-04CC800B5CCA}"/>
              </a:ext>
            </a:extLst>
          </p:cNvPr>
          <p:cNvSpPr txBox="1"/>
          <p:nvPr/>
        </p:nvSpPr>
        <p:spPr>
          <a:xfrm>
            <a:off x="2427767" y="64080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Scrum</a:t>
            </a:r>
          </a:p>
          <a:p>
            <a:r>
              <a:rPr lang="en-US" dirty="0"/>
              <a:t> Master</a:t>
            </a:r>
            <a:endParaRPr lang="en-I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8D8DE0-D16C-4C92-ABC9-0C8EF0D55F5F}"/>
              </a:ext>
            </a:extLst>
          </p:cNvPr>
          <p:cNvSpPr txBox="1"/>
          <p:nvPr/>
        </p:nvSpPr>
        <p:spPr>
          <a:xfrm>
            <a:off x="3830046" y="711278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Scrum</a:t>
            </a:r>
          </a:p>
          <a:p>
            <a:r>
              <a:rPr lang="en-US" dirty="0"/>
              <a:t> Team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3F2723-4526-49BC-A7EC-3CACFDAAA425}"/>
              </a:ext>
            </a:extLst>
          </p:cNvPr>
          <p:cNvSpPr txBox="1"/>
          <p:nvPr/>
        </p:nvSpPr>
        <p:spPr>
          <a:xfrm>
            <a:off x="5452531" y="386681"/>
            <a:ext cx="539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The Agile Scrum Framework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38695-AD4E-40A1-BFC1-9F489BE698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94771" y="8245921"/>
            <a:ext cx="1270000" cy="1618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7F9BB3-014F-42FB-B2C1-FC048ECB15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80099" y="8229599"/>
            <a:ext cx="1261498" cy="163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4409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30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Tw Cen MT</vt:lpstr>
      <vt:lpstr>Verdana</vt:lpstr>
      <vt:lpstr>Droplet</vt:lpstr>
      <vt:lpstr>PowerPoint Presentation</vt:lpstr>
    </vt:vector>
  </TitlesOfParts>
  <Manager/>
  <Company>Spun Laboratories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Victor Bonacci</dc:creator>
  <cp:keywords/>
  <dc:description/>
  <cp:lastModifiedBy>Vennavaram, Pallavi</cp:lastModifiedBy>
  <cp:revision>94</cp:revision>
  <dcterms:created xsi:type="dcterms:W3CDTF">2014-07-27T17:51:43Z</dcterms:created>
  <dcterms:modified xsi:type="dcterms:W3CDTF">2018-11-22T06:09:49Z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1180232331</vt:i4>
  </property>
  <property fmtid="{D5CDD505-2E9C-101B-9397-08002B2CF9AE}" pid="3" name="_NewReviewCycle">
    <vt:lpwstr/>
  </property>
  <property fmtid="{D5CDD505-2E9C-101B-9397-08002B2CF9AE}" pid="4" name="_EmailSubject">
    <vt:lpwstr>Agile day posters</vt:lpwstr>
  </property>
  <property fmtid="{D5CDD505-2E9C-101B-9397-08002B2CF9AE}" pid="5" name="_AuthorEmail">
    <vt:lpwstr>babu.s@atos.net</vt:lpwstr>
  </property>
  <property fmtid="{D5CDD505-2E9C-101B-9397-08002B2CF9AE}" pid="6" name="_AuthorEmailDisplayName">
    <vt:lpwstr>S, BABU</vt:lpwstr>
  </property>
  <property fmtid="{D5CDD505-2E9C-101B-9397-08002B2CF9AE}" pid="7" name="_PreviousAdHocReviewCycleID">
    <vt:i4>-792147168</vt:i4>
  </property>
</Properties>
</file>