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5544800" cy="10058400"/>
  <p:notesSz cx="6858000" cy="9144000"/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81" autoAdjust="0"/>
  </p:normalViewPr>
  <p:slideViewPr>
    <p:cSldViewPr snapToGrid="0" snapToObjects="1">
      <p:cViewPr varScale="1">
        <p:scale>
          <a:sx n="47" d="100"/>
          <a:sy n="47" d="100"/>
        </p:scale>
        <p:origin x="1098" y="66"/>
      </p:cViewPr>
      <p:guideLst>
        <p:guide orient="horz" pos="316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39684-40C6-A142-9C24-228A2ED0931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685800"/>
            <a:ext cx="5299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1477F-2DDD-DE45-AFE4-4126F18A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1477F-2DDD-DE45-AFE4-4126F18A9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/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en-US" dirty="0"/>
              <a:t>Your Contact Info Here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9828213" y="8218489"/>
            <a:ext cx="3814763" cy="587375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pPr lvl="0"/>
            <a:r>
              <a:rPr lang="x-none" dirty="0"/>
              <a:t>Your name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8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3181" y="129879"/>
            <a:ext cx="15196633" cy="97697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54079" y="206244"/>
            <a:ext cx="15018006" cy="96065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828023" y="8225663"/>
            <a:ext cx="5541793" cy="1673995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3648356" y="8250884"/>
            <a:ext cx="1693326" cy="16126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9828023" y="8805528"/>
            <a:ext cx="3814661" cy="1057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/>
              <a:t>Your Contact Info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4E1F7-B74B-419E-8309-D91932EBE8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1426" y="301495"/>
            <a:ext cx="3504088" cy="6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r" defTabSz="731520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73152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644378" y="9318974"/>
            <a:ext cx="2998306" cy="544513"/>
          </a:xfrm>
        </p:spPr>
        <p:txBody>
          <a:bodyPr>
            <a:normAutofit/>
          </a:bodyPr>
          <a:lstStyle/>
          <a:p>
            <a:r>
              <a:rPr lang="en-US" sz="2000" dirty="0"/>
              <a:t>Rudraksh.Yagnik@atos.net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188170" y="8843946"/>
            <a:ext cx="3482976" cy="50643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Rudraksh Yagnik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9706D-5ED7-4D6A-9548-C6FE245F6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83210"/>
            <a:ext cx="4927600" cy="3146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5F482-2F5B-4065-823C-F9D2DCB9C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920" y="283210"/>
            <a:ext cx="4239217" cy="9307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6355DF-5EEF-48E5-B34D-844DACAD4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1138" y="1028507"/>
            <a:ext cx="5829342" cy="3401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DD599F-0FE6-4F39-AB85-E5938EDA1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2977" y="8218489"/>
            <a:ext cx="1713318" cy="1710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2E8EF3-5541-4E38-99BB-462971DA9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" y="3585795"/>
            <a:ext cx="5184641" cy="32214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39E569-1D06-49E0-8EAA-7F06DAF641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" y="6807200"/>
            <a:ext cx="5442458" cy="29397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087F45-AB0C-4E87-871A-3910F2DF29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30370" y="4389919"/>
            <a:ext cx="3040110" cy="3828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B7EE09-A752-4D44-A13F-A3100C9FF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3677" y="4673601"/>
            <a:ext cx="2886693" cy="39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0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>Spun Laboratories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Victor Bonacci</dc:creator>
  <cp:keywords/>
  <dc:description/>
  <cp:lastModifiedBy>Yagnik, Rudraksh</cp:lastModifiedBy>
  <cp:revision>83</cp:revision>
  <dcterms:created xsi:type="dcterms:W3CDTF">2014-07-27T17:51:43Z</dcterms:created>
  <dcterms:modified xsi:type="dcterms:W3CDTF">2018-11-19T12:49:07Z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681346169</vt:i4>
  </property>
  <property fmtid="{D5CDD505-2E9C-101B-9397-08002B2CF9AE}" pid="3" name="_NewReviewCycle">
    <vt:lpwstr/>
  </property>
  <property fmtid="{D5CDD505-2E9C-101B-9397-08002B2CF9AE}" pid="4" name="_EmailSubject">
    <vt:lpwstr>Agile day posters</vt:lpwstr>
  </property>
  <property fmtid="{D5CDD505-2E9C-101B-9397-08002B2CF9AE}" pid="5" name="_AuthorEmail">
    <vt:lpwstr>babu.s@atos.net</vt:lpwstr>
  </property>
  <property fmtid="{D5CDD505-2E9C-101B-9397-08002B2CF9AE}" pid="6" name="_AuthorEmailDisplayName">
    <vt:lpwstr>S, BABU</vt:lpwstr>
  </property>
  <property fmtid="{D5CDD505-2E9C-101B-9397-08002B2CF9AE}" pid="7" name="_PreviousAdHocReviewCycleID">
    <vt:i4>-418356220</vt:i4>
  </property>
</Properties>
</file>