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4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B33C2D-DE3F-4CBB-ACD5-4E508DCBE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A87B61E-0D8F-45F4-A362-A34BB184B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8E0041-4382-48FB-991D-4D659FF4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CFA3908-18BA-4B85-941D-624D7B56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70C558-8AF3-4C8A-943D-38CC1C7C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637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4E6C6-A46D-47CB-95CA-0FF14403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EC35268-D489-4D2E-89A5-966B77F8E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A16E8B-BE73-4664-9F9C-33D6ADB3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8F17E1-5BF7-4D17-8690-1F8189CE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508E16-3467-4CBA-B86F-A704B499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4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5D460B9-5ED6-4166-BDC1-0A6C696C4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DF7E29-DAB0-4371-A342-85CDAB638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D8E54F-8BC8-4D60-AB72-6F55A303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325899-F962-4C16-A894-B13D0953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4A8922-D57B-46EC-90FF-91ACC30E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00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7EA668-8F6D-4ECB-9DE0-28F00D65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E6C0D7-BDBC-4F7C-B5B9-99AC48A0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FC03F4-5A1E-409A-9F5B-3DE72E25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A0D7DA-5B58-4050-A519-0EBA4183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80E2A9-F603-4C5F-AE3F-FB03E12E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8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8E3526-7708-4DC0-8B1F-A4520640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6BE5E25-7111-4736-B424-88960549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0E3F3E4-D6E1-42BD-8BBE-4EC09064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A5E3D5-FDB1-4126-8075-C814B7FA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0FA55B-F4C9-4C49-88C3-C52A451D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143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A71BF8-CA51-4235-BF37-49B63AE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DACF62-10F3-49B6-9A46-9A69B9368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15EB7E2-7B42-41DC-B72C-EDAB1DD6C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46FEEB-8450-47D5-948C-50C62601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3B5764E-744E-4CD8-B2D2-70FB4377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8E0B54B-3578-460B-9E64-A5634DF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066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12EF9A-2084-464E-A75B-90F7119F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8306EB-79A4-4495-980F-7F0E82C7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FB05573-94BF-49DE-8FBB-47FBA755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E3AE989-4688-4BE9-8805-75EC4D026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134B957-6EEC-4B93-9CC2-7B1C07B5F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86DC32B-086B-4839-87A9-EB6D7CB6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57E0F0F-3599-4AC7-91C5-056C288A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1B9C9A4-30B0-44A9-84FF-17AB13E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925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6E02F-BC1B-4CC2-8F53-4F4FCE76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7231725-3C57-4606-B137-3BD527E7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2FD71A-C4D3-488E-ACEA-96A4383E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2BB621F-92F4-4AFC-8CF9-E35D1B4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61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1D674EC-50A2-4DD7-812C-F7CE0A2F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C4C05C-6DF8-462B-B420-F6A463C8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7D68010-2697-42BB-8EB3-690DA5AE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1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2BD82-FC78-4C67-9455-21878DFE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6EA09B-0282-4E6A-9B0F-897B7121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7AE4717-771C-44AD-905F-7F73FA3E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10E85D1-B2BE-4C1E-AB63-8D0939D3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38F432C-888C-40C6-9956-4A56F1C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B7A6EC5-1CDA-4AFE-9223-C0B4AC50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96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19AD36-4E44-4B73-9291-1EACC74C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D6B0907-3DFA-4ECC-9DC9-DACD6195F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8E70E62-770C-4E35-9F06-953A61B9F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BD4C62A-011A-4FCF-BEC1-3FE3D633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0778665-0F77-44E5-B09E-FD537884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2F4A0BF-DFF4-491F-938C-AEAB3A1F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40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0E2460B-0A72-4EC9-98C0-47FBFAF1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9C758D1-54DC-4364-880C-3111B018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8B637C-DC75-40EA-8106-E2504A042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CD7E-E391-4B5B-9CC2-711FA078D5D7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4F1390-A428-4F80-A89A-20C737BA5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5B29A3-9CCD-4793-941B-CC575C29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94E4-45EC-4068-9162-0701D4C3C8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127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625CA30-F4BB-4735-95AA-B651EE35C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Automat</a:t>
            </a:r>
            <a:endParaRPr lang="cs-CZ" sz="115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EC3755-F697-4F69-B93B-79040E694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Daniel Salat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442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53343F5-2140-4F51-9254-5EAD00A8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cs-CZ" sz="3600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4FCBC7-E765-4F66-B245-46919A42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cs-CZ" sz="2400" dirty="0"/>
              <a:t>První projekt.</a:t>
            </a:r>
          </a:p>
          <a:p>
            <a:r>
              <a:rPr lang="cs-CZ" sz="2400" dirty="0"/>
              <a:t>Obvod by určitě mohl být zpracován lépe</a:t>
            </a:r>
          </a:p>
          <a:p>
            <a:r>
              <a:rPr lang="cs-CZ" sz="2400" dirty="0"/>
              <a:t>I přes neúspěchy jsem si práci docela užil.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1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7CB651-BDD5-4201-B4D5-4F24FA66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cs-CZ" sz="3600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EE77E4-3A8D-4557-A60A-C88CE48E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cs-CZ" sz="2400" dirty="0"/>
              <a:t>Můj první logický obvod.</a:t>
            </a:r>
          </a:p>
          <a:p>
            <a:endParaRPr lang="cs-CZ" sz="2400" dirty="0"/>
          </a:p>
          <a:p>
            <a:r>
              <a:rPr lang="cs-CZ" sz="2400" dirty="0"/>
              <a:t>Zpracováno v programu </a:t>
            </a:r>
            <a:r>
              <a:rPr lang="cs-CZ" sz="2400" dirty="0" err="1"/>
              <a:t>Logisim</a:t>
            </a:r>
            <a:r>
              <a:rPr lang="cs-CZ" sz="2400" dirty="0"/>
              <a:t> </a:t>
            </a:r>
            <a:r>
              <a:rPr lang="cs-CZ" sz="2400" dirty="0" err="1"/>
              <a:t>Evolution</a:t>
            </a:r>
            <a:r>
              <a:rPr lang="cs-CZ" sz="2400" dirty="0"/>
              <a:t>.</a:t>
            </a:r>
          </a:p>
          <a:p>
            <a:endParaRPr lang="cs-CZ" sz="2400" dirty="0"/>
          </a:p>
          <a:p>
            <a:r>
              <a:rPr lang="cs-CZ" sz="2400" dirty="0"/>
              <a:t>Inspirace z reálného života.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7CB651-BDD5-4201-B4D5-4F24FA66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cs-CZ" sz="3600" dirty="0"/>
              <a:t>Funkce obvodu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EE77E4-3A8D-4557-A60A-C88CE48E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Typický automat na potraviny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Zákazník si vybere produkt, vhodí mince.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Zákazník stiskne tlačítko, podle vybraného produktu.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Automat vyhodnotí zda produkt může vydat.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Zákazník si vybere, zda chce vrátit peníze, nebo koupit další produkt.</a:t>
            </a:r>
          </a:p>
          <a:p>
            <a:pPr marL="457200" indent="-457200">
              <a:buFont typeface="+mj-lt"/>
              <a:buAutoNum type="arabicPeriod"/>
            </a:pPr>
            <a:endParaRPr lang="cs-CZ" sz="2000" dirty="0"/>
          </a:p>
          <a:p>
            <a:r>
              <a:rPr lang="cs-CZ" sz="2400" dirty="0"/>
              <a:t>Produkty se musí jednou za čas doplnit.</a:t>
            </a:r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3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91D5F-8CDC-41F4-963E-E0B27164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ADFD3321-D8B5-407A-AED3-045EE9495E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0" y="95435"/>
            <a:ext cx="10939879" cy="666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76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2B5A3DB-59B1-4AF7-8DD2-513806E8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cs-CZ" sz="3600" dirty="0">
                <a:highlight>
                  <a:srgbClr val="FFFF00"/>
                </a:highlight>
              </a:rPr>
              <a:t>Ovládání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7697A1B-0850-42CD-89EA-80BE2FE6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737"/>
          </a:xfrm>
        </p:spPr>
        <p:txBody>
          <a:bodyPr>
            <a:normAutofit/>
          </a:bodyPr>
          <a:lstStyle/>
          <a:p>
            <a:r>
              <a:rPr lang="cs-CZ" sz="2400" dirty="0"/>
              <a:t>K ovládání slouží 11 tlačítek</a:t>
            </a:r>
            <a:r>
              <a:rPr lang="en-US" sz="2400" dirty="0"/>
              <a:t> a 1 pin</a:t>
            </a:r>
            <a:r>
              <a:rPr lang="cs-CZ" sz="2400" dirty="0"/>
              <a:t>.</a:t>
            </a:r>
          </a:p>
          <a:p>
            <a:pPr lvl="5"/>
            <a:endParaRPr lang="en-US" sz="1400" dirty="0"/>
          </a:p>
          <a:p>
            <a:pPr lvl="5"/>
            <a:endParaRPr lang="en-US" sz="1400" dirty="0"/>
          </a:p>
          <a:p>
            <a:pPr lvl="5"/>
            <a:endParaRPr lang="cs-CZ" sz="1400" dirty="0"/>
          </a:p>
        </p:txBody>
      </p:sp>
      <p:pic>
        <p:nvPicPr>
          <p:cNvPr id="28" name="Obrázek 27">
            <a:extLst>
              <a:ext uri="{FF2B5EF4-FFF2-40B4-BE49-F238E27FC236}">
                <a16:creationId xmlns:a16="http://schemas.microsoft.com/office/drawing/2014/main" id="{A9D148E7-4C58-4599-B552-5DD26DC5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45" y="3871854"/>
            <a:ext cx="1937944" cy="1620000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FDF32A56-A42F-40F8-AEF2-44ED92A8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74" y="3809219"/>
            <a:ext cx="2134451" cy="1682634"/>
          </a:xfrm>
          <a:prstGeom prst="rect">
            <a:avLst/>
          </a:prstGeom>
        </p:spPr>
      </p:pic>
      <p:pic>
        <p:nvPicPr>
          <p:cNvPr id="32" name="Obrázek 31">
            <a:extLst>
              <a:ext uri="{FF2B5EF4-FFF2-40B4-BE49-F238E27FC236}">
                <a16:creationId xmlns:a16="http://schemas.microsoft.com/office/drawing/2014/main" id="{CAF1F4EB-73F0-4ABA-81B6-3E3EE24E6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801" y="3871852"/>
            <a:ext cx="2249124" cy="1619999"/>
          </a:xfrm>
          <a:prstGeom prst="rect">
            <a:avLst/>
          </a:prstGeom>
        </p:spPr>
      </p:pic>
      <p:sp>
        <p:nvSpPr>
          <p:cNvPr id="36" name="Obdélník 35">
            <a:extLst>
              <a:ext uri="{FF2B5EF4-FFF2-40B4-BE49-F238E27FC236}">
                <a16:creationId xmlns:a16="http://schemas.microsoft.com/office/drawing/2014/main" id="{0EABC699-6A78-4721-8835-700EAF9DD432}"/>
              </a:ext>
            </a:extLst>
          </p:cNvPr>
          <p:cNvSpPr/>
          <p:nvPr/>
        </p:nvSpPr>
        <p:spPr>
          <a:xfrm>
            <a:off x="4987473" y="3773469"/>
            <a:ext cx="2392913" cy="1816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FB3A073A-94BD-476C-A7D2-537BEB77CA6E}"/>
              </a:ext>
            </a:extLst>
          </p:cNvPr>
          <p:cNvSpPr/>
          <p:nvPr/>
        </p:nvSpPr>
        <p:spPr>
          <a:xfrm>
            <a:off x="1804310" y="3773468"/>
            <a:ext cx="2392913" cy="181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69F59565-C8C2-4F88-A486-32253F8A5281}"/>
              </a:ext>
            </a:extLst>
          </p:cNvPr>
          <p:cNvSpPr/>
          <p:nvPr/>
        </p:nvSpPr>
        <p:spPr>
          <a:xfrm>
            <a:off x="8170636" y="3773468"/>
            <a:ext cx="2392913" cy="183467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360BFC51-6818-4C90-A246-1CDDA79C6ACF}"/>
              </a:ext>
            </a:extLst>
          </p:cNvPr>
          <p:cNvSpPr txBox="1"/>
          <p:nvPr/>
        </p:nvSpPr>
        <p:spPr>
          <a:xfrm>
            <a:off x="1964772" y="3005043"/>
            <a:ext cx="2025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>
                <a:solidFill>
                  <a:schemeClr val="accent1"/>
                </a:solidFill>
              </a:rPr>
              <a:t>Vhazování mincí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82A1363-19B4-4183-AFC9-471C2272B662}"/>
              </a:ext>
            </a:extLst>
          </p:cNvPr>
          <p:cNvSpPr txBox="1"/>
          <p:nvPr/>
        </p:nvSpPr>
        <p:spPr>
          <a:xfrm>
            <a:off x="5096292" y="3031673"/>
            <a:ext cx="2175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>
                <a:solidFill>
                  <a:srgbClr val="FF0000"/>
                </a:solidFill>
              </a:rPr>
              <a:t>Zvolení produktu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CD682585-425C-4132-8196-FC21CAA9815B}"/>
              </a:ext>
            </a:extLst>
          </p:cNvPr>
          <p:cNvSpPr txBox="1"/>
          <p:nvPr/>
        </p:nvSpPr>
        <p:spPr>
          <a:xfrm>
            <a:off x="8213928" y="3009581"/>
            <a:ext cx="2392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Doplnění produktu</a:t>
            </a:r>
          </a:p>
        </p:txBody>
      </p:sp>
    </p:spTree>
    <p:extLst>
      <p:ext uri="{BB962C8B-B14F-4D97-AF65-F5344CB8AC3E}">
        <p14:creationId xmlns:p14="http://schemas.microsoft.com/office/powerpoint/2010/main" val="8096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E788D4-94EB-4D0A-A5E8-5CDD6258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cs-CZ" sz="3600" dirty="0">
                <a:highlight>
                  <a:srgbClr val="FFFF00"/>
                </a:highlight>
              </a:rPr>
              <a:t>Ovládání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Zástupný obsah 4">
            <a:extLst>
              <a:ext uri="{FF2B5EF4-FFF2-40B4-BE49-F238E27FC236}">
                <a16:creationId xmlns:a16="http://schemas.microsoft.com/office/drawing/2014/main" id="{65FAAC9D-446A-41F7-8D24-9BF0D810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0" y="3212609"/>
            <a:ext cx="1354497" cy="25200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FAFBD2E1-CD89-413B-9543-8D1EA353B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87" y="2331823"/>
            <a:ext cx="843650" cy="2520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F80750A-11E3-483E-A396-5A76E7D9F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60" y="4171273"/>
            <a:ext cx="1071000" cy="2520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C1867DC-487B-4D74-9B9F-CCFA4163B06A}"/>
              </a:ext>
            </a:extLst>
          </p:cNvPr>
          <p:cNvSpPr txBox="1"/>
          <p:nvPr/>
        </p:nvSpPr>
        <p:spPr>
          <a:xfrm>
            <a:off x="2214876" y="2183535"/>
            <a:ext cx="379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Zapíná</a:t>
            </a:r>
            <a:r>
              <a:rPr lang="en-US" sz="2400" dirty="0"/>
              <a:t>/</a:t>
            </a:r>
            <a:r>
              <a:rPr lang="cs-CZ" sz="2400" dirty="0"/>
              <a:t>Vypíná automat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AA79EB9-85DC-46F4-B2D0-09CA6F017DB9}"/>
              </a:ext>
            </a:extLst>
          </p:cNvPr>
          <p:cNvSpPr txBox="1"/>
          <p:nvPr/>
        </p:nvSpPr>
        <p:spPr>
          <a:xfrm>
            <a:off x="2192697" y="3093592"/>
            <a:ext cx="379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Vrátí vhozené mince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6911C458-9F4D-459D-91A0-7927BDCEB300}"/>
              </a:ext>
            </a:extLst>
          </p:cNvPr>
          <p:cNvSpPr txBox="1"/>
          <p:nvPr/>
        </p:nvSpPr>
        <p:spPr>
          <a:xfrm>
            <a:off x="2192697" y="4063760"/>
            <a:ext cx="47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Vyresetuje všechny uložené hodnoty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98C6DEA-992E-43F0-BC2A-126AA7EFDE76}"/>
              </a:ext>
            </a:extLst>
          </p:cNvPr>
          <p:cNvSpPr/>
          <p:nvPr/>
        </p:nvSpPr>
        <p:spPr>
          <a:xfrm>
            <a:off x="643467" y="2166151"/>
            <a:ext cx="6214369" cy="5205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388E90A-63C3-4781-A473-377306367802}"/>
              </a:ext>
            </a:extLst>
          </p:cNvPr>
          <p:cNvSpPr/>
          <p:nvPr/>
        </p:nvSpPr>
        <p:spPr>
          <a:xfrm>
            <a:off x="643466" y="3065337"/>
            <a:ext cx="6214369" cy="520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E2AAB1C1-D7E2-4461-9BD2-EDCD577B2A13}"/>
              </a:ext>
            </a:extLst>
          </p:cNvPr>
          <p:cNvSpPr/>
          <p:nvPr/>
        </p:nvSpPr>
        <p:spPr>
          <a:xfrm>
            <a:off x="643465" y="4034305"/>
            <a:ext cx="6214369" cy="52057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35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FF1CC6-4336-4134-8FEF-28C9EA65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highlight>
                  <a:srgbClr val="0000FF"/>
                </a:highlight>
              </a:rPr>
              <a:t>Banka</a:t>
            </a:r>
            <a:endParaRPr lang="cs-CZ" sz="3600" dirty="0">
              <a:highlight>
                <a:srgbClr val="0000FF"/>
              </a:highligh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D01CBB-EA9B-46FE-A15A-2C7DBB75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Sta</a:t>
            </a:r>
            <a:r>
              <a:rPr lang="cs-CZ" sz="2400" dirty="0" err="1"/>
              <a:t>rá</a:t>
            </a:r>
            <a:r>
              <a:rPr lang="cs-CZ" sz="2400" dirty="0"/>
              <a:t> se o přičítání a odčítání peněz.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382550AA-A145-4D72-8E26-98C003BA57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53" y="2743200"/>
            <a:ext cx="9363416" cy="365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57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0B6E52-C42C-4BCC-B205-6C90E9D6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cs-CZ" sz="3600" dirty="0">
                <a:highlight>
                  <a:srgbClr val="00FF00"/>
                </a:highlight>
              </a:rPr>
              <a:t>Produkty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E76FCD-FC1A-4272-9DC4-23A86F751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cs-CZ" sz="2400" dirty="0"/>
              <a:t>Tato část obvodu hlídá počet produktů na skladě a rozhoduje, zda může automat produkt vydat.</a:t>
            </a:r>
          </a:p>
          <a:p>
            <a:endParaRPr lang="cs-CZ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E42C36AA-2800-40C1-8EB5-2032A0ED0C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96" y="2281901"/>
            <a:ext cx="4237608" cy="4337176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849B0FF8-565C-4744-8270-7C8A03CAA287}"/>
              </a:ext>
            </a:extLst>
          </p:cNvPr>
          <p:cNvSpPr txBox="1"/>
          <p:nvPr/>
        </p:nvSpPr>
        <p:spPr>
          <a:xfrm>
            <a:off x="7754812" y="6176963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Voda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3E0688-39A5-4C77-BAB0-C8AF7E4E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cs-CZ" sz="3600" dirty="0" err="1">
                <a:highlight>
                  <a:srgbClr val="FF0000"/>
                </a:highlight>
              </a:rPr>
              <a:t>Zobra</a:t>
            </a:r>
            <a:r>
              <a:rPr lang="en-US" sz="3600" dirty="0" err="1">
                <a:highlight>
                  <a:srgbClr val="FF0000"/>
                </a:highlight>
              </a:rPr>
              <a:t>zen</a:t>
            </a:r>
            <a:r>
              <a:rPr lang="cs-CZ" sz="3600" dirty="0">
                <a:highlight>
                  <a:srgbClr val="FF0000"/>
                </a:highlight>
              </a:rPr>
              <a:t>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CD4C5B9-FE16-4936-AAA4-503F00749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316" y="3245959"/>
            <a:ext cx="2143938" cy="212063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82CBF2C-0371-45DB-B056-7E309FED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86" y="3245959"/>
            <a:ext cx="5581229" cy="2120634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9E9CFEDF-CBDF-4DB5-9AD1-60A327A3BAA2}"/>
              </a:ext>
            </a:extLst>
          </p:cNvPr>
          <p:cNvSpPr/>
          <p:nvPr/>
        </p:nvSpPr>
        <p:spPr>
          <a:xfrm>
            <a:off x="1485316" y="3181616"/>
            <a:ext cx="2207795" cy="224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F2D19FE4-ED83-4E83-9708-47FAC32E0D3D}"/>
              </a:ext>
            </a:extLst>
          </p:cNvPr>
          <p:cNvSpPr/>
          <p:nvPr/>
        </p:nvSpPr>
        <p:spPr>
          <a:xfrm>
            <a:off x="4861829" y="3181616"/>
            <a:ext cx="5662141" cy="2249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F71B650-85CF-4467-A02E-308BF22E6937}"/>
              </a:ext>
            </a:extLst>
          </p:cNvPr>
          <p:cNvSpPr txBox="1"/>
          <p:nvPr/>
        </p:nvSpPr>
        <p:spPr>
          <a:xfrm>
            <a:off x="1485315" y="2380003"/>
            <a:ext cx="2332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Banka – </a:t>
            </a:r>
            <a:r>
              <a:rPr lang="en-US" sz="2200" dirty="0" err="1">
                <a:solidFill>
                  <a:srgbClr val="0070C0"/>
                </a:solidFill>
              </a:rPr>
              <a:t>zobrazuje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vhozen</a:t>
            </a:r>
            <a:r>
              <a:rPr lang="cs-CZ" sz="2200" dirty="0">
                <a:solidFill>
                  <a:srgbClr val="0070C0"/>
                </a:solidFill>
              </a:rPr>
              <a:t>é peníze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1090E1E7-C5CF-496D-A28C-37318581E930}"/>
              </a:ext>
            </a:extLst>
          </p:cNvPr>
          <p:cNvSpPr txBox="1"/>
          <p:nvPr/>
        </p:nvSpPr>
        <p:spPr>
          <a:xfrm>
            <a:off x="5452841" y="2598596"/>
            <a:ext cx="4480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>
                <a:solidFill>
                  <a:srgbClr val="FF0000"/>
                </a:solidFill>
              </a:rPr>
              <a:t>Zobrazují počet produktů na skladě</a:t>
            </a:r>
          </a:p>
        </p:txBody>
      </p:sp>
    </p:spTree>
    <p:extLst>
      <p:ext uri="{BB962C8B-B14F-4D97-AF65-F5344CB8AC3E}">
        <p14:creationId xmlns:p14="http://schemas.microsoft.com/office/powerpoint/2010/main" val="20627597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164</Words>
  <Application>Microsoft Office PowerPoint</Application>
  <PresentationFormat>Širokoúhlá obrazovka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Automat</vt:lpstr>
      <vt:lpstr>Úvod</vt:lpstr>
      <vt:lpstr>Funkce obvodu</vt:lpstr>
      <vt:lpstr>Prezentace aplikace PowerPoint</vt:lpstr>
      <vt:lpstr>Ovládání</vt:lpstr>
      <vt:lpstr>Ovládání</vt:lpstr>
      <vt:lpstr>Banka</vt:lpstr>
      <vt:lpstr>Produkty</vt:lpstr>
      <vt:lpstr>Zobrazení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</dc:title>
  <dc:creator>Salat Daniel</dc:creator>
  <cp:lastModifiedBy>Salat Daniel</cp:lastModifiedBy>
  <cp:revision>13</cp:revision>
  <dcterms:created xsi:type="dcterms:W3CDTF">2021-05-02T14:32:41Z</dcterms:created>
  <dcterms:modified xsi:type="dcterms:W3CDTF">2021-05-03T14:20:28Z</dcterms:modified>
</cp:coreProperties>
</file>