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256" r:id="rId4"/>
    <p:sldId id="342" r:id="rId5"/>
    <p:sldId id="343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D6A-C9F2-41DD-8C3A-170D4D4883E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Virtualisasi Komputer - IT 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C31C-C6A1-4111-B867-169B33F9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89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E2E2C-2573-4C8E-891F-6EFE4303AC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Virtualisasi Komputer - IT 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20E4-2FF6-4C79-83EF-057E7E00D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62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840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9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6408" y="3243532"/>
            <a:ext cx="4695557" cy="173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5943599" y="3243532"/>
            <a:ext cx="55495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PENGUAT INVERTING</a:t>
            </a:r>
            <a:endParaRPr lang="ko-KR" alt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4468632" y="4949703"/>
            <a:ext cx="72833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Aldi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Kurniawan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Tampubolon</a:t>
            </a: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Glen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Rifael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Situmorang</a:t>
            </a: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2024/2025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973" y="977200"/>
            <a:ext cx="1840992" cy="19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37" y="271413"/>
            <a:ext cx="11486033" cy="746504"/>
          </a:xfrm>
        </p:spPr>
        <p:txBody>
          <a:bodyPr/>
          <a:lstStyle/>
          <a:p>
            <a:r>
              <a:rPr lang="en-US" sz="5000" dirty="0"/>
              <a:t>What is </a:t>
            </a:r>
            <a:r>
              <a:rPr lang="en-US" sz="5000" dirty="0" err="1" smtClean="0"/>
              <a:t>Penguat</a:t>
            </a:r>
            <a:r>
              <a:rPr lang="en-US" sz="5000" dirty="0" smtClean="0"/>
              <a:t> Inverting?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521937" y="1720412"/>
            <a:ext cx="6755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Rangkaian</a:t>
            </a:r>
            <a:r>
              <a:rPr lang="en-ID" sz="2400" dirty="0"/>
              <a:t> </a:t>
            </a:r>
            <a:r>
              <a:rPr lang="en-ID" sz="2400" dirty="0" err="1"/>
              <a:t>penguat</a:t>
            </a:r>
            <a:r>
              <a:rPr lang="en-ID" sz="2400" dirty="0"/>
              <a:t> inverting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rangkaian</a:t>
            </a:r>
            <a:r>
              <a:rPr lang="en-ID" sz="2400" dirty="0"/>
              <a:t> </a:t>
            </a:r>
            <a:r>
              <a:rPr lang="en-ID" sz="2400" dirty="0" err="1"/>
              <a:t>elektronika</a:t>
            </a:r>
            <a:r>
              <a:rPr lang="en-ID" sz="2400" dirty="0"/>
              <a:t> yang </a:t>
            </a:r>
            <a:r>
              <a:rPr lang="en-ID" sz="2400" dirty="0" err="1"/>
              <a:t>berfungsi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memperkuat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membalik</a:t>
            </a:r>
            <a:r>
              <a:rPr lang="en-ID" sz="2400" dirty="0"/>
              <a:t> </a:t>
            </a:r>
            <a:r>
              <a:rPr lang="en-ID" sz="2400" dirty="0" err="1"/>
              <a:t>polaritas</a:t>
            </a:r>
            <a:r>
              <a:rPr lang="en-ID" sz="2400" dirty="0"/>
              <a:t> </a:t>
            </a:r>
            <a:r>
              <a:rPr lang="en-ID" sz="2400" dirty="0" err="1"/>
              <a:t>sinyal</a:t>
            </a:r>
            <a:r>
              <a:rPr lang="en-ID" sz="2400" dirty="0"/>
              <a:t> </a:t>
            </a:r>
            <a:r>
              <a:rPr lang="en-ID" sz="2400" dirty="0" err="1"/>
              <a:t>masukan</a:t>
            </a:r>
            <a:r>
              <a:rPr lang="en-ID" sz="2400" dirty="0"/>
              <a:t>. </a:t>
            </a:r>
            <a:r>
              <a:rPr lang="en-ID" sz="2400" dirty="0" err="1"/>
              <a:t>Rangkaian</a:t>
            </a:r>
            <a:r>
              <a:rPr lang="en-ID" sz="2400" dirty="0"/>
              <a:t> </a:t>
            </a:r>
            <a:r>
              <a:rPr lang="en-ID" sz="2400" dirty="0" err="1"/>
              <a:t>penguat</a:t>
            </a:r>
            <a:r>
              <a:rPr lang="en-ID" sz="2400" dirty="0"/>
              <a:t> inverting </a:t>
            </a:r>
            <a:r>
              <a:rPr lang="en-ID" sz="2400" dirty="0" err="1"/>
              <a:t>menggunakan</a:t>
            </a:r>
            <a:r>
              <a:rPr lang="en-ID" sz="2400" dirty="0"/>
              <a:t> IC yang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dipakai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dicari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IC </a:t>
            </a:r>
            <a:r>
              <a:rPr lang="en-ID" sz="2400" dirty="0" err="1"/>
              <a:t>OpAmp</a:t>
            </a:r>
            <a:r>
              <a:rPr lang="en-ID" sz="2400" dirty="0"/>
              <a:t> LM741</a:t>
            </a:r>
            <a:r>
              <a:rPr lang="en-ID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penguat</a:t>
            </a:r>
            <a:r>
              <a:rPr lang="en-GB" sz="2400" dirty="0" smtClean="0"/>
              <a:t> inverting </a:t>
            </a:r>
            <a:r>
              <a:rPr lang="en-GB" sz="2400" dirty="0" err="1" smtClean="0"/>
              <a:t>mempunyai</a:t>
            </a:r>
            <a:r>
              <a:rPr lang="en-GB" sz="2400" dirty="0" smtClean="0"/>
              <a:t> </a:t>
            </a:r>
            <a:r>
              <a:rPr lang="en-GB" sz="2400" dirty="0" err="1" smtClean="0"/>
              <a:t>Rf</a:t>
            </a:r>
            <a:r>
              <a:rPr lang="en-GB" sz="2400" dirty="0" smtClean="0"/>
              <a:t> = 10 K Ohm, </a:t>
            </a:r>
            <a:r>
              <a:rPr lang="en-GB" sz="2400" dirty="0" err="1" smtClean="0"/>
              <a:t>Rin</a:t>
            </a:r>
            <a:r>
              <a:rPr lang="en-GB" sz="2400" dirty="0" smtClean="0"/>
              <a:t> = 1 K Ohm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Vin </a:t>
            </a:r>
            <a:r>
              <a:rPr lang="en-GB" sz="2400" dirty="0" err="1" smtClean="0"/>
              <a:t>sebesar</a:t>
            </a:r>
            <a:r>
              <a:rPr lang="en-GB" sz="2400" dirty="0" smtClean="0"/>
              <a:t> 500mV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sumber</a:t>
            </a:r>
            <a:r>
              <a:rPr lang="en-GB" sz="2400" dirty="0" smtClean="0"/>
              <a:t> </a:t>
            </a:r>
            <a:r>
              <a:rPr lang="en-GB" sz="2400" dirty="0" err="1" smtClean="0"/>
              <a:t>tegangan</a:t>
            </a:r>
            <a:r>
              <a:rPr lang="en-GB" sz="2400" dirty="0" smtClean="0"/>
              <a:t> </a:t>
            </a:r>
            <a:r>
              <a:rPr lang="en-ID" sz="2400" dirty="0" smtClean="0"/>
              <a:t>±12V</a:t>
            </a:r>
            <a:r>
              <a:rPr lang="en-GB" sz="2400" dirty="0" smtClean="0"/>
              <a:t>, </a:t>
            </a:r>
            <a:r>
              <a:rPr lang="en-GB" sz="2400" dirty="0" err="1" smtClean="0"/>
              <a:t>maka</a:t>
            </a:r>
            <a:r>
              <a:rPr lang="en-GB" sz="2400" dirty="0" smtClean="0"/>
              <a:t> </a:t>
            </a:r>
            <a:r>
              <a:rPr lang="en-GB" sz="2400" dirty="0" err="1" smtClean="0"/>
              <a:t>berapa</a:t>
            </a:r>
            <a:r>
              <a:rPr lang="en-GB" sz="2400" dirty="0" smtClean="0"/>
              <a:t> </a:t>
            </a:r>
            <a:r>
              <a:rPr lang="en-GB" sz="2400" dirty="0" err="1" smtClean="0"/>
              <a:t>besarnya</a:t>
            </a:r>
            <a:r>
              <a:rPr lang="en-GB" sz="2400" dirty="0" smtClean="0"/>
              <a:t> </a:t>
            </a:r>
            <a:r>
              <a:rPr lang="en-GB" sz="2400" dirty="0" err="1" smtClean="0"/>
              <a:t>tegangan</a:t>
            </a:r>
            <a:r>
              <a:rPr lang="en-GB" sz="2400" dirty="0" smtClean="0"/>
              <a:t> output (</a:t>
            </a:r>
            <a:r>
              <a:rPr lang="en-GB" sz="2400" dirty="0" err="1" smtClean="0"/>
              <a:t>Vout</a:t>
            </a:r>
            <a:r>
              <a:rPr lang="en-GB" sz="2400" dirty="0" smtClean="0"/>
              <a:t>)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penguatannya</a:t>
            </a:r>
            <a:r>
              <a:rPr lang="en-GB" sz="2400" dirty="0" smtClean="0"/>
              <a:t>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851774" y="6244727"/>
            <a:ext cx="304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Dasar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Elektronika</a:t>
            </a:r>
            <a:r>
              <a:rPr lang="en-US" sz="1600" dirty="0" smtClean="0"/>
              <a:t> </a:t>
            </a:r>
            <a:r>
              <a:rPr lang="en-US" sz="1600" dirty="0"/>
              <a:t>– IT 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88" y="1790497"/>
            <a:ext cx="4575482" cy="36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087" y="271413"/>
            <a:ext cx="11573197" cy="724247"/>
          </a:xfrm>
        </p:spPr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Penguat</a:t>
            </a:r>
            <a:r>
              <a:rPr lang="en-US" dirty="0" smtClean="0"/>
              <a:t> Inverting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574" y="1942949"/>
            <a:ext cx="386200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Penguat</a:t>
            </a:r>
            <a:r>
              <a:rPr lang="en-ID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Inverting: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 = −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AV×Vin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ID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10,000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</a:p>
          <a:p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1,000 </a:t>
            </a:r>
          </a:p>
          <a:p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 = 500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Ditanyakan</a:t>
            </a:r>
            <a:r>
              <a:rPr lang="en-ID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D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ID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51774" y="6244727"/>
            <a:ext cx="304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Dasar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Elektronika</a:t>
            </a:r>
            <a:r>
              <a:rPr lang="en-US" sz="1600" dirty="0" smtClean="0"/>
              <a:t> </a:t>
            </a:r>
            <a:r>
              <a:rPr lang="en-US" sz="1600" dirty="0"/>
              <a:t>– IT 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08" y="1511700"/>
            <a:ext cx="4802038" cy="4802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749" y="2006966"/>
            <a:ext cx="34997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ID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 = −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endParaRPr lang="en-ID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−10,000/1,000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AV×Vin</a:t>
            </a:r>
            <a:endParaRPr lang="en-ID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−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10×0.5 </a:t>
            </a:r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−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5 </a:t>
            </a:r>
          </a:p>
        </p:txBody>
      </p:sp>
    </p:spTree>
    <p:extLst>
      <p:ext uri="{BB962C8B-B14F-4D97-AF65-F5344CB8AC3E}">
        <p14:creationId xmlns:p14="http://schemas.microsoft.com/office/powerpoint/2010/main" val="7111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136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맑은 고딕</vt:lpstr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186</cp:revision>
  <dcterms:created xsi:type="dcterms:W3CDTF">2020-01-20T05:08:25Z</dcterms:created>
  <dcterms:modified xsi:type="dcterms:W3CDTF">2024-10-24T13:41:30Z</dcterms:modified>
</cp:coreProperties>
</file>