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29" y="-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AD30-621C-4F52-843F-13340E464355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1039-185D-49CC-B605-5D77496CF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3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AD30-621C-4F52-843F-13340E464355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1039-185D-49CC-B605-5D77496CF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69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AD30-621C-4F52-843F-13340E464355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1039-185D-49CC-B605-5D77496CF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461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AD30-621C-4F52-843F-13340E464355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1039-185D-49CC-B605-5D77496CF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864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AD30-621C-4F52-843F-13340E464355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1039-185D-49CC-B605-5D77496CF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251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AD30-621C-4F52-843F-13340E464355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1039-185D-49CC-B605-5D77496CF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40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AD30-621C-4F52-843F-13340E464355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1039-185D-49CC-B605-5D77496CF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626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AD30-621C-4F52-843F-13340E464355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1039-185D-49CC-B605-5D77496CF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3928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AD30-621C-4F52-843F-13340E464355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1039-185D-49CC-B605-5D77496CF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96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AD30-621C-4F52-843F-13340E464355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A5E1039-185D-49CC-B605-5D77496CF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61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AD30-621C-4F52-843F-13340E464355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1039-185D-49CC-B605-5D77496CF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173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AD30-621C-4F52-843F-13340E464355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1039-185D-49CC-B605-5D77496CF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44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AD30-621C-4F52-843F-13340E464355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1039-185D-49CC-B605-5D77496CF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1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AD30-621C-4F52-843F-13340E464355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1039-185D-49CC-B605-5D77496CF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374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AD30-621C-4F52-843F-13340E464355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1039-185D-49CC-B605-5D77496CF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24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AD30-621C-4F52-843F-13340E464355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1039-185D-49CC-B605-5D77496CF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52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AD30-621C-4F52-843F-13340E464355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1039-185D-49CC-B605-5D77496CF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732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1A6AD30-621C-4F52-843F-13340E464355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5E1039-185D-49CC-B605-5D77496CF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04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teknikelektronika.com/pengertian-field-effect-transistor-fet-dan-jenis-jenisnya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10EAE-08AC-4870-B887-D492EF4BD4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b="1" dirty="0"/>
              <a:t>TRANSISTOR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477A7E-8D97-4F54-9232-797CF997FEEE}"/>
              </a:ext>
            </a:extLst>
          </p:cNvPr>
          <p:cNvSpPr txBox="1"/>
          <p:nvPr/>
        </p:nvSpPr>
        <p:spPr>
          <a:xfrm>
            <a:off x="8633460" y="5611707"/>
            <a:ext cx="3756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Pandapotan</a:t>
            </a: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Siagian</a:t>
            </a: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, ST,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M.Eng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0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56B5A-50D5-416F-8848-75295A6D9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d-ID" sz="3000" dirty="0"/>
              <a:t>Contoh Soal:</a:t>
            </a:r>
            <a:endParaRPr lang="en-US" sz="3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40EBE1-DD2E-4E26-AAA4-448041D633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778" y="2138081"/>
            <a:ext cx="7091763" cy="4284287"/>
          </a:xfrm>
        </p:spPr>
      </p:pic>
    </p:spTree>
    <p:extLst>
      <p:ext uri="{BB962C8B-B14F-4D97-AF65-F5344CB8AC3E}">
        <p14:creationId xmlns:p14="http://schemas.microsoft.com/office/powerpoint/2010/main" val="4163002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69C11-2594-4D39-93E0-3B4472A54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d-ID" sz="3000" dirty="0"/>
              <a:t>Contoh Soal:</a:t>
            </a:r>
            <a:endParaRPr lang="en-US" sz="30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BE5447D-C5A4-4E4F-976B-D74FB88A0A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5711" y="2242022"/>
            <a:ext cx="4145788" cy="265589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181866-CE11-4B37-B414-0DB5F1558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098" y="2087878"/>
            <a:ext cx="6269827" cy="310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536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7E78D-F267-49A1-B462-A61F98B70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d-ID" sz="3000" dirty="0"/>
              <a:t>Contoh Soal:</a:t>
            </a:r>
            <a:endParaRPr lang="en-US" sz="3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AEA579-5817-49CA-BE83-8F0B5C9A0A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7998" y="2151537"/>
            <a:ext cx="5026144" cy="311388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81051E-6062-4DEE-89F4-CEE20DD41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3512" y="3005062"/>
            <a:ext cx="3696216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646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8B898-3B1D-4AE3-B786-95533D5D0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1864" y="2552700"/>
            <a:ext cx="10018713" cy="1752599"/>
          </a:xfrm>
        </p:spPr>
        <p:txBody>
          <a:bodyPr>
            <a:normAutofit/>
          </a:bodyPr>
          <a:lstStyle/>
          <a:p>
            <a:r>
              <a:rPr lang="id-ID" sz="7000" dirty="0"/>
              <a:t>Terima kasih </a:t>
            </a:r>
            <a:endParaRPr lang="en-US" sz="7000" dirty="0"/>
          </a:p>
        </p:txBody>
      </p:sp>
    </p:spTree>
    <p:extLst>
      <p:ext uri="{BB962C8B-B14F-4D97-AF65-F5344CB8AC3E}">
        <p14:creationId xmlns:p14="http://schemas.microsoft.com/office/powerpoint/2010/main" val="3874253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BF675-EECA-4D5A-953E-8FE469952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Jenis-Jenis Transistor</a:t>
            </a:r>
            <a:endParaRPr lang="en-US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9EC1E8-8019-4671-8336-7C919E459B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163" y="2241177"/>
            <a:ext cx="7607813" cy="3328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1661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435F0-9D80-4536-8538-6472B1875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0" i="0" dirty="0">
                <a:solidFill>
                  <a:srgbClr val="4A4A4A"/>
                </a:solidFill>
                <a:effectLst/>
                <a:latin typeface="Roboto" panose="02000000000000000000" pitchFamily="2" charset="0"/>
              </a:rPr>
              <a:t>1.</a:t>
            </a:r>
            <a:r>
              <a:rPr lang="id-ID" dirty="0">
                <a:solidFill>
                  <a:srgbClr val="4A4A4A"/>
                </a:solidFill>
                <a:latin typeface="Roboto" panose="02000000000000000000" pitchFamily="2" charset="0"/>
              </a:rPr>
              <a:t> </a:t>
            </a:r>
            <a:r>
              <a:rPr lang="en-US" b="0" i="0" dirty="0">
                <a:solidFill>
                  <a:srgbClr val="4A4A4A"/>
                </a:solidFill>
                <a:effectLst/>
                <a:latin typeface="Roboto" panose="02000000000000000000" pitchFamily="2" charset="0"/>
              </a:rPr>
              <a:t>Transistor Bipolar (BJT)</a:t>
            </a:r>
            <a:br>
              <a:rPr lang="en-US" b="0" i="0" dirty="0">
                <a:solidFill>
                  <a:srgbClr val="4A4A4A"/>
                </a:solidFill>
                <a:effectLst/>
                <a:latin typeface="Roboto" panose="02000000000000000000" pitchFamily="2" charset="0"/>
              </a:rPr>
            </a:br>
            <a:endParaRPr lang="en-US" dirty="0"/>
          </a:p>
        </p:txBody>
      </p:sp>
      <p:pic>
        <p:nvPicPr>
          <p:cNvPr id="2050" name="Picture 2" descr="Bipolar Junction Transistor: Definition, Construction, Types, Function,  Application, and FAQs">
            <a:extLst>
              <a:ext uri="{FF2B5EF4-FFF2-40B4-BE49-F238E27FC236}">
                <a16:creationId xmlns:a16="http://schemas.microsoft.com/office/drawing/2014/main" id="{1F3B6441-76F9-44C5-9224-6EE7C028D5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857" y="2438399"/>
            <a:ext cx="5169810" cy="2612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07FB7F1-B92F-47B2-8C19-E90CEEB80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962" y="2725270"/>
            <a:ext cx="4562062" cy="185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134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34743-0208-4269-ABF5-4D3FD4A03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2. FET </a:t>
            </a:r>
            <a:r>
              <a:rPr lang="en-US" b="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(Field Effect Transistor)</a:t>
            </a:r>
            <a:b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Pengertian, Cara Kerja dan Jenis-jenis Field Effect Transistor (FET)">
            <a:extLst>
              <a:ext uri="{FF2B5EF4-FFF2-40B4-BE49-F238E27FC236}">
                <a16:creationId xmlns:a16="http://schemas.microsoft.com/office/drawing/2014/main" id="{ECFB6DE4-CDC5-47A6-ADD5-7B9D4D93C2C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309" y="2241177"/>
            <a:ext cx="4511418" cy="3348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18804A4-7FE7-4AA0-8F36-62135DD2FC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468" y="2379122"/>
            <a:ext cx="5144218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358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9520E-F0EA-4E52-956B-00D6A78BC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Common </a:t>
            </a:r>
            <a:r>
              <a:rPr lang="fr-FR" b="1" dirty="0" err="1"/>
              <a:t>Emitter</a:t>
            </a:r>
            <a:r>
              <a:rPr lang="fr-FR" b="1" dirty="0"/>
              <a:t> (CE) Amplifier (</a:t>
            </a:r>
            <a:r>
              <a:rPr lang="fr-FR" b="1" dirty="0" err="1"/>
              <a:t>kiri</a:t>
            </a:r>
            <a:r>
              <a:rPr lang="fr-FR" b="1" dirty="0"/>
              <a:t>)</a:t>
            </a:r>
            <a:r>
              <a:rPr lang="fr-FR" dirty="0"/>
              <a:t>: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36DC21-8196-4194-8528-F298600412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767" y="2237681"/>
            <a:ext cx="4571800" cy="3934519"/>
          </a:xfrm>
        </p:spPr>
      </p:pic>
    </p:spTree>
    <p:extLst>
      <p:ext uri="{BB962C8B-B14F-4D97-AF65-F5344CB8AC3E}">
        <p14:creationId xmlns:p14="http://schemas.microsoft.com/office/powerpoint/2010/main" val="413141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07D5A-993C-41C5-B9E1-81A7B1F86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Common Collector (CC) Amplifier </a:t>
            </a:r>
            <a:r>
              <a:rPr lang="en-US" b="1" dirty="0" err="1"/>
              <a:t>atau</a:t>
            </a:r>
            <a:r>
              <a:rPr lang="en-US" b="1" dirty="0"/>
              <a:t> Emitter Follower (</a:t>
            </a:r>
            <a:r>
              <a:rPr lang="en-US" b="1" dirty="0" err="1"/>
              <a:t>tengah</a:t>
            </a:r>
            <a:r>
              <a:rPr lang="en-US" b="1" dirty="0"/>
              <a:t>)</a:t>
            </a:r>
            <a:r>
              <a:rPr lang="en-US" dirty="0"/>
              <a:t>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DEB032-B67C-48B5-A670-95BEB02957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1877" y="2971624"/>
            <a:ext cx="2743583" cy="2514951"/>
          </a:xfrm>
        </p:spPr>
      </p:pic>
    </p:spTree>
    <p:extLst>
      <p:ext uri="{BB962C8B-B14F-4D97-AF65-F5344CB8AC3E}">
        <p14:creationId xmlns:p14="http://schemas.microsoft.com/office/powerpoint/2010/main" val="31513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4DC83-0759-455A-B51B-F77B19ADA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Common Base (CB) Amplifier (</a:t>
            </a:r>
            <a:r>
              <a:rPr lang="en-US" b="1" dirty="0" err="1"/>
              <a:t>kanan</a:t>
            </a:r>
            <a:r>
              <a:rPr lang="en-US" b="1" dirty="0"/>
              <a:t>)</a:t>
            </a:r>
            <a:r>
              <a:rPr lang="en-US" dirty="0"/>
              <a:t>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6986FA7-8B94-4856-A7FC-5CCB1441BD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7765" y="2676544"/>
            <a:ext cx="5053106" cy="3962094"/>
          </a:xfrm>
        </p:spPr>
      </p:pic>
    </p:spTree>
    <p:extLst>
      <p:ext uri="{BB962C8B-B14F-4D97-AF65-F5344CB8AC3E}">
        <p14:creationId xmlns:p14="http://schemas.microsoft.com/office/powerpoint/2010/main" val="1484797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D8A2E-083F-43DE-A1BF-403AF5C88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d-ID" sz="3000" dirty="0"/>
              <a:t>Contoh Soal:</a:t>
            </a:r>
            <a:endParaRPr lang="en-US" sz="3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E03C13-26BC-49DC-995D-23E77CF099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701" y="2102224"/>
            <a:ext cx="6349757" cy="4396489"/>
          </a:xfrm>
        </p:spPr>
      </p:pic>
    </p:spTree>
    <p:extLst>
      <p:ext uri="{BB962C8B-B14F-4D97-AF65-F5344CB8AC3E}">
        <p14:creationId xmlns:p14="http://schemas.microsoft.com/office/powerpoint/2010/main" val="2282013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EA231-C853-4394-A174-0FB436671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d-ID" sz="3000" dirty="0"/>
              <a:t>Contoh Soal:</a:t>
            </a:r>
            <a:endParaRPr lang="en-US" sz="3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A53B85-9836-4ACF-9F7C-18D3FEC700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545" y="2057400"/>
            <a:ext cx="6435044" cy="4276870"/>
          </a:xfrm>
        </p:spPr>
      </p:pic>
    </p:spTree>
    <p:extLst>
      <p:ext uri="{BB962C8B-B14F-4D97-AF65-F5344CB8AC3E}">
        <p14:creationId xmlns:p14="http://schemas.microsoft.com/office/powerpoint/2010/main" val="20950940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136</TotalTime>
  <Words>75</Words>
  <Application>Microsoft Office PowerPoint</Application>
  <PresentationFormat>Widescreen</PresentationFormat>
  <Paragraphs>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Corbel</vt:lpstr>
      <vt:lpstr>Roboto</vt:lpstr>
      <vt:lpstr>Source Sans Pro</vt:lpstr>
      <vt:lpstr>Times New Roman</vt:lpstr>
      <vt:lpstr>Parallax</vt:lpstr>
      <vt:lpstr>TRANSISTOR</vt:lpstr>
      <vt:lpstr>Jenis-Jenis Transistor</vt:lpstr>
      <vt:lpstr>1. Transistor Bipolar (BJT) </vt:lpstr>
      <vt:lpstr>2. FET (Field Effect Transistor) </vt:lpstr>
      <vt:lpstr>Common Emitter (CE) Amplifier (kiri):</vt:lpstr>
      <vt:lpstr>Common Collector (CC) Amplifier atau Emitter Follower (tengah):</vt:lpstr>
      <vt:lpstr>Common Base (CB) Amplifier (kanan):</vt:lpstr>
      <vt:lpstr>Contoh Soal:</vt:lpstr>
      <vt:lpstr>Contoh Soal:</vt:lpstr>
      <vt:lpstr>Contoh Soal:</vt:lpstr>
      <vt:lpstr>Contoh Soal:</vt:lpstr>
      <vt:lpstr>Contoh Soal:</vt:lpstr>
      <vt:lpstr>Terima kasih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TRANSISTOR</dc:title>
  <dc:creator>Asus A-1400</dc:creator>
  <cp:lastModifiedBy>Asus A-1400</cp:lastModifiedBy>
  <cp:revision>2</cp:revision>
  <dcterms:created xsi:type="dcterms:W3CDTF">2024-10-27T14:54:50Z</dcterms:created>
  <dcterms:modified xsi:type="dcterms:W3CDTF">2024-10-28T02:39:40Z</dcterms:modified>
</cp:coreProperties>
</file>