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04" y="-3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err="1" smtClean="0">
                <a:latin typeface="Trebuchet MS"/>
                <a:cs typeface="Trebuchet MS"/>
              </a:rPr>
              <a:t>Dasaradan</a:t>
            </a:r>
            <a:r>
              <a:rPr lang="en-US" sz="3200" dirty="0" smtClean="0">
                <a:latin typeface="Trebuchet MS"/>
                <a:cs typeface="Trebuchet MS"/>
              </a:rPr>
              <a:t> 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875" y="2133600"/>
            <a:ext cx="9915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800" dirty="0" smtClean="0"/>
              <a:t>Present </a:t>
            </a:r>
            <a:r>
              <a:rPr lang="en-IN" sz="2800" dirty="0"/>
              <a:t>the results of using ARIMA and Seasonal ARIMA models in real-world </a:t>
            </a:r>
            <a:r>
              <a:rPr lang="en-IN" sz="2800" dirty="0" smtClean="0"/>
              <a:t>scenarios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8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dirty="0"/>
              <a:t>Share any insights or improvements that were achieved through the use of these models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1562100" y="203329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IN" sz="2400" dirty="0" smtClean="0"/>
              <a:t>mart Agriculture </a:t>
            </a:r>
            <a:r>
              <a:rPr lang="en-IN" sz="2400" dirty="0"/>
              <a:t>S</a:t>
            </a:r>
            <a:r>
              <a:rPr lang="en-IN" sz="2400" dirty="0" smtClean="0"/>
              <a:t>ystem (Seasonal ARIMA)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1819275" y="1493728"/>
            <a:ext cx="92297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800" b="1" dirty="0"/>
              <a:t>Introduction to ARIMA and Seasonal ARIMA models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b="1" dirty="0"/>
              <a:t>Problem statement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b="1" dirty="0"/>
              <a:t>Project overview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b="1" dirty="0"/>
              <a:t>End users of the solution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b="1" dirty="0"/>
              <a:t>Proposed solution and its value proposition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b="1" dirty="0"/>
              <a:t>Key highlights and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1544637" y="2038350"/>
            <a:ext cx="8062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Discuss the need for time series forecasting in various </a:t>
            </a:r>
            <a:r>
              <a:rPr lang="en-IN" sz="2400" dirty="0" smtClean="0"/>
              <a:t>industries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Highlight the challenges faced in forecasting using traditional methods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01930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/>
              <a:t>Briefly explain the ARIMA and Seasonal ARIMA </a:t>
            </a:r>
            <a:r>
              <a:rPr lang="en-IN" sz="2800" dirty="0" smtClean="0"/>
              <a:t>models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/>
              <a:t>Discuss the importance of these models in time series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739775" y="2133600"/>
            <a:ext cx="9547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400" dirty="0"/>
              <a:t>Identify the target audience for the solution (e.g., data scientists, business analysts, decision-makers)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22860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800" dirty="0"/>
              <a:t>Explain how ARIMA and Seasonal ARIMA models can be used to address the forecasting </a:t>
            </a:r>
            <a:r>
              <a:rPr lang="en-IN" sz="2800" dirty="0" smtClean="0"/>
              <a:t>challenges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8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dirty="0"/>
              <a:t>Highlight the advantages of using these models over traditional forecasting methods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526030" y="2362200"/>
            <a:ext cx="8522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sz="2800" dirty="0"/>
              <a:t>Showcase any unique features or capabilities of your solution that set it apart from </a:t>
            </a:r>
            <a:r>
              <a:rPr lang="en-IN" sz="2800" dirty="0" smtClean="0"/>
              <a:t>others</a:t>
            </a:r>
          </a:p>
          <a:p>
            <a:pPr marL="285750" indent="-285750">
              <a:buFont typeface="Wingdings" pitchFamily="2" charset="2"/>
              <a:buChar char="ü"/>
            </a:pPr>
            <a:endParaRPr lang="en-IN" sz="28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IN" sz="2800" dirty="0"/>
              <a:t>Discuss any success stories or case studies that demonstrate the effectiveness of the </a:t>
            </a:r>
            <a:r>
              <a:rPr lang="en-IN" sz="2800" dirty="0" smtClean="0"/>
              <a:t>models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2209800"/>
            <a:ext cx="1005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/>
              <a:t>Provide a high-level overview of the </a:t>
            </a:r>
            <a:r>
              <a:rPr lang="en-IN" sz="2800" dirty="0" smtClean="0"/>
              <a:t>modelling </a:t>
            </a:r>
            <a:r>
              <a:rPr lang="en-IN" sz="2800" dirty="0"/>
              <a:t>process for ARIMA and Seasonal </a:t>
            </a:r>
            <a:r>
              <a:rPr lang="en-IN" sz="2800" dirty="0" smtClean="0"/>
              <a:t>ARIMA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/>
              <a:t>Explain how the models are trained and evaluated for forecasting accuracy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268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2</cp:revision>
  <dcterms:created xsi:type="dcterms:W3CDTF">2024-04-01T08:00:24Z</dcterms:created>
  <dcterms:modified xsi:type="dcterms:W3CDTF">2024-04-01T08:42:27Z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