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4"/>
    <p:sldMasterId id="2147483701" r:id="rId5"/>
    <p:sldMasterId id="2147483705" r:id="rId6"/>
  </p:sldMasterIdLst>
  <p:notesMasterIdLst>
    <p:notesMasterId r:id="rId18"/>
  </p:notesMasterIdLst>
  <p:sldIdLst>
    <p:sldId id="257" r:id="rId7"/>
    <p:sldId id="258" r:id="rId8"/>
    <p:sldId id="268" r:id="rId9"/>
    <p:sldId id="259" r:id="rId10"/>
    <p:sldId id="261" r:id="rId11"/>
    <p:sldId id="262" r:id="rId12"/>
    <p:sldId id="270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B05A0C-C6E8-4753-8D06-E55517C02185}" v="1" dt="2021-02-15T12:34:52.3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lakshmi Vankayalapati" userId="S::srilakshmi.v@winwire.com::f0445edc-62b3-4f2b-9e65-db764c837e21" providerId="AD" clId="Web-{51B05A0C-C6E8-4753-8D06-E55517C02185}"/>
    <pc:docChg chg="modSld">
      <pc:chgData name="Srilakshmi Vankayalapati" userId="S::srilakshmi.v@winwire.com::f0445edc-62b3-4f2b-9e65-db764c837e21" providerId="AD" clId="Web-{51B05A0C-C6E8-4753-8D06-E55517C02185}" dt="2021-02-15T12:34:52.375" v="0" actId="1076"/>
      <pc:docMkLst>
        <pc:docMk/>
      </pc:docMkLst>
      <pc:sldChg chg="modSp">
        <pc:chgData name="Srilakshmi Vankayalapati" userId="S::srilakshmi.v@winwire.com::f0445edc-62b3-4f2b-9e65-db764c837e21" providerId="AD" clId="Web-{51B05A0C-C6E8-4753-8D06-E55517C02185}" dt="2021-02-15T12:34:52.375" v="0" actId="1076"/>
        <pc:sldMkLst>
          <pc:docMk/>
          <pc:sldMk cId="1850951606" sldId="274"/>
        </pc:sldMkLst>
        <pc:spChg chg="mod">
          <ac:chgData name="Srilakshmi Vankayalapati" userId="S::srilakshmi.v@winwire.com::f0445edc-62b3-4f2b-9e65-db764c837e21" providerId="AD" clId="Web-{51B05A0C-C6E8-4753-8D06-E55517C02185}" dt="2021-02-15T12:34:52.375" v="0" actId="1076"/>
          <ac:spMkLst>
            <pc:docMk/>
            <pc:sldMk cId="1850951606" sldId="274"/>
            <ac:spMk id="6" creationId="{13B5EE79-80D0-47A0-8CA7-3E779F29DF2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264F5-C01E-4317-A42D-4FF1947241F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F7856-A346-4850-9BE2-AD7E93F70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AE7F55-FC16-4032-BD0E-8168383E33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717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1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1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30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55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960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321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295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3138-39CA-4D41-BCF4-8858BA665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8A6A4-F412-4264-BA95-5137E5E42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F7585-17C5-4A73-9D1F-530B1658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8EBF2-1339-45EF-B825-1C49CCCC5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A046F-0EE7-44EB-96EE-98991CAF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86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7E2A-0C2A-44F0-A4C9-73B7941A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8F82E-CBE1-4F43-AEF1-7B447E3A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B91E6-0D36-40FF-B910-7714BF838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D9381-379F-435E-B240-4F35680F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5961D-B77E-4123-BDC6-65D3EAE7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82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6ADD-05E1-4749-B8A1-528BC13E9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4AA5A-8F2E-4F5A-ABD6-CC3309857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064C8-D17B-49AA-99EF-D328B980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6CD94-8E7A-45A4-BAE7-33E0C54C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E3E10-7F79-4AAE-830F-6D9EF5E9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92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2784-9406-4C9B-BA17-6937A520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5258-7F28-46F8-83DE-9BA6CA707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86A92-88D4-4C40-A2B8-DBC3BB131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B528F-3F81-402D-84B6-B2ABB0BA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81931-FC0A-4680-9EDE-39E8D8E7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CC73D-5708-4BED-9A3E-37AC206A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5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390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9721F-7B4A-41CC-8D37-9F0D34C8F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2C313-D918-46F6-9140-91015289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E45D3-1D41-4C46-AF8B-B7CA9DC1E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13B00-FC16-448A-A246-B2AE6DCB7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25F80-65F3-49F3-9B63-BBC7F9820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ED98E4-C5EA-4A79-9B5A-2EA388443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8EF6D-5CD7-4EA6-9A3B-C262D0037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E6611-1603-4C6E-B5FD-B7CAD76D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239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B50A-B94C-4549-B0D5-4F2A961F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FC5C2-F20F-402B-B96D-E9FF1C1D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C17AF-1A66-4582-A0E1-351EA902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F6E92-3321-4A18-BDE4-0F067517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645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A94D30-D068-42FD-8920-DB314B0F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C8A96-ADA1-4C47-B73F-6C7E6CBB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1135B-0DD9-4494-9D1A-C8E7A661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140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3485-3027-49DE-BB7A-353CA1EF3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3260-89CE-4F4F-AEA4-980113E0A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07652-5557-4B43-AFA0-C43B4B596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3D26D-BBF1-4800-9919-853CA674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99C94-3314-4889-9A78-624A623A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316B8-9547-4CBB-B350-A20FC6D8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366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437A-609F-40B2-BACC-A148F337C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E40FEC-C0FA-44E8-B074-5EFBCDA21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D557A-869C-4BA2-A540-C0FA5FBE1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B0508-FC0C-4711-BA0D-743879F0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01880-2297-43B1-BD94-13FC75E9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4F612-3AFB-44D0-97D6-C031B9648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758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1FAA-4D51-4A14-A38C-F79BEBE3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40C7E-EA40-4171-84A0-2143A1501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D3FD0-B7C6-4C26-9FF5-C38555F0B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DE6F9-BD1A-429E-9ABC-0E953522F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7D4A7-5BC2-43CA-B758-1C0D5EAA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847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249DF-EB73-47C7-8B3F-ACDC86BA6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F1EAD-3211-4140-B88A-BBBA76479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D399B-10FA-4F27-A401-B2D6B9C7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A9067-FADC-421C-8FE5-51F23387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2D1FA-3258-46A4-AE10-F27C8F40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9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8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3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7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5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1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5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3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WinWire Technologies, Inc. -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7" name="直角三角形 3"/>
          <p:cNvSpPr/>
          <p:nvPr userDrawn="1"/>
        </p:nvSpPr>
        <p:spPr>
          <a:xfrm flipH="1">
            <a:off x="1060" y="1817440"/>
            <a:ext cx="12190941" cy="5040560"/>
          </a:xfrm>
          <a:custGeom>
            <a:avLst/>
            <a:gdLst/>
            <a:ahLst/>
            <a:cxnLst/>
            <a:rect l="l" t="t" r="r" b="b"/>
            <a:pathLst>
              <a:path w="18286412" h="7560840">
                <a:moveTo>
                  <a:pt x="0" y="0"/>
                </a:moveTo>
                <a:lnTo>
                  <a:pt x="0" y="4635515"/>
                </a:lnTo>
                <a:lnTo>
                  <a:pt x="0" y="7560840"/>
                </a:lnTo>
                <a:lnTo>
                  <a:pt x="18286412" y="7560840"/>
                </a:lnTo>
                <a:lnTo>
                  <a:pt x="18286412" y="4635515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529"/>
            <a:endParaRPr kumimoji="1" lang="ja-JP" altLang="en-US" sz="2133">
              <a:solidFill>
                <a:srgbClr val="595959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4777883" y="6545935"/>
            <a:ext cx="323042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WinWire</a:t>
            </a:r>
            <a:r>
              <a:rPr lang="en-US" sz="1067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Technologies, Inc. - Confidential</a:t>
            </a:r>
            <a:endParaRPr lang="en-US" sz="1067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384064" y="1623379"/>
            <a:ext cx="7388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Making Information Actionable™  </a:t>
            </a:r>
          </a:p>
        </p:txBody>
      </p:sp>
      <p:pic>
        <p:nvPicPr>
          <p:cNvPr id="9" name="Picture 8" descr="A picture containing object, sky&#10;&#10;Description automatically generated">
            <a:extLst>
              <a:ext uri="{FF2B5EF4-FFF2-40B4-BE49-F238E27FC236}">
                <a16:creationId xmlns:a16="http://schemas.microsoft.com/office/drawing/2014/main" id="{5EAD0A8A-DC5C-459A-A135-5CCED107407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07" y="317107"/>
            <a:ext cx="4731276" cy="150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4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07719-2296-49F3-A6B7-E1BE1013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24BBD-3A08-4EBC-8B54-D4753121A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F4C8D-2653-428D-9021-F7090DD04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17B0D-4FC6-455D-AD3C-FD495E091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E6A59-14C6-4003-A939-FBF6E61D4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0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eambwebapp.azurewebsites.n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app.powerbi.com/groups/me/dashboards/b41eafdb-7acc-4ee1-84b7-c6c8efbced16?ctid=bdcfaa46-3f69-4dfd-b3f7-c582bdfbb820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8388" y="4132253"/>
            <a:ext cx="95782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77"/>
            <a:r>
              <a:rPr lang="en-US" sz="36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lgerian" panose="04020705040A02060702" pitchFamily="82" charset="0"/>
                <a:cs typeface="Segoe UI" panose="020B0502040204020203" pitchFamily="34" charset="0"/>
              </a:rPr>
              <a:t>Project - Service Desk Modules</a:t>
            </a:r>
          </a:p>
          <a:p>
            <a:pPr algn="ctr" defTabSz="914377"/>
            <a:r>
              <a:rPr lang="en-US" sz="36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lgerian" panose="04020705040A02060702" pitchFamily="82" charset="0"/>
                <a:cs typeface="Segoe UI" panose="020B0502040204020203" pitchFamily="34" charset="0"/>
              </a:rPr>
              <a:t>                    By</a:t>
            </a:r>
          </a:p>
          <a:p>
            <a:pPr algn="ctr" defTabSz="914377"/>
            <a:r>
              <a:rPr lang="en-US" sz="36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lgerian" panose="04020705040A02060702" pitchFamily="82" charset="0"/>
                <a:cs typeface="Segoe UI" panose="020B0502040204020203" pitchFamily="34" charset="0"/>
              </a:rPr>
              <a:t>                   Team-B</a:t>
            </a:r>
          </a:p>
          <a:p>
            <a:pPr defTabSz="914377"/>
            <a:r>
              <a:rPr lang="en-US" sz="480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927BD4-704D-446C-A18D-7A28F740A066}"/>
              </a:ext>
            </a:extLst>
          </p:cNvPr>
          <p:cNvSpPr/>
          <p:nvPr/>
        </p:nvSpPr>
        <p:spPr>
          <a:xfrm>
            <a:off x="8490795" y="4650517"/>
            <a:ext cx="391454" cy="9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US" sz="5867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8609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751A0E59-DEDC-4E9B-A95B-A80B25DD9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264" y="0"/>
            <a:ext cx="1982805" cy="15977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EDBE74-5C9D-426C-A3A7-6FAA9E3D0008}"/>
              </a:ext>
            </a:extLst>
          </p:cNvPr>
          <p:cNvSpPr txBox="1"/>
          <p:nvPr/>
        </p:nvSpPr>
        <p:spPr>
          <a:xfrm>
            <a:off x="682906" y="590309"/>
            <a:ext cx="506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0" u="none" strike="noStrike">
                <a:solidFill>
                  <a:srgbClr val="000000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APPENDIX</a:t>
            </a:r>
            <a:r>
              <a:rPr lang="en-GB" sz="3600" b="1" i="0">
                <a:solidFill>
                  <a:srgbClr val="000000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​</a:t>
            </a:r>
            <a:endParaRPr lang="en-US" sz="3600" b="1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8CD7BC-2148-4028-BF3B-0994373B9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51852"/>
              </p:ext>
            </p:extLst>
          </p:nvPr>
        </p:nvGraphicFramePr>
        <p:xfrm>
          <a:off x="979988" y="1703650"/>
          <a:ext cx="10232021" cy="23354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8433">
                  <a:extLst>
                    <a:ext uri="{9D8B030D-6E8A-4147-A177-3AD203B41FA5}">
                      <a16:colId xmlns:a16="http://schemas.microsoft.com/office/drawing/2014/main" val="1389044694"/>
                    </a:ext>
                  </a:extLst>
                </a:gridCol>
                <a:gridCol w="3920376">
                  <a:extLst>
                    <a:ext uri="{9D8B030D-6E8A-4147-A177-3AD203B41FA5}">
                      <a16:colId xmlns:a16="http://schemas.microsoft.com/office/drawing/2014/main" val="1105364497"/>
                    </a:ext>
                  </a:extLst>
                </a:gridCol>
                <a:gridCol w="2675224">
                  <a:extLst>
                    <a:ext uri="{9D8B030D-6E8A-4147-A177-3AD203B41FA5}">
                      <a16:colId xmlns:a16="http://schemas.microsoft.com/office/drawing/2014/main" val="4066130301"/>
                    </a:ext>
                  </a:extLst>
                </a:gridCol>
                <a:gridCol w="2267988">
                  <a:extLst>
                    <a:ext uri="{9D8B030D-6E8A-4147-A177-3AD203B41FA5}">
                      <a16:colId xmlns:a16="http://schemas.microsoft.com/office/drawing/2014/main" val="33094486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User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Employee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670822"/>
                  </a:ext>
                </a:extLst>
              </a:tr>
              <a:tr h="49241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Admin ​</a:t>
                      </a:r>
                      <a:endParaRPr lang="en-US" b="1" i="0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haritha.kotha@winwire.com</a:t>
                      </a:r>
                      <a:endParaRPr lang="en-US" b="1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H@123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2202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862389"/>
                  </a:ext>
                </a:extLst>
              </a:tr>
              <a:tr h="49241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Manager ​</a:t>
                      </a:r>
                      <a:endParaRPr lang="en-US" b="1" i="0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</a:rPr>
                        <a:t>divya.kandregula@winwire.com</a:t>
                      </a:r>
                      <a:endParaRPr lang="en-US" b="1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D@123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2203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194380"/>
                  </a:ext>
                </a:extLst>
              </a:tr>
              <a:tr h="49241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Lead ​</a:t>
                      </a:r>
                      <a:endParaRPr lang="en-US" b="1" i="0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poornima.dasari@winwire.com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P@123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2201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91045"/>
                  </a:ext>
                </a:extLst>
              </a:tr>
              <a:tr h="49241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User ​</a:t>
                      </a:r>
                      <a:endParaRPr lang="en-US" b="1" i="0">
                        <a:solidFill>
                          <a:srgbClr val="00000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saimahesh.yarra@winwire.com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S@123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2208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196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B5EE79-80D0-47A0-8CA7-3E779F29DF2A}"/>
              </a:ext>
            </a:extLst>
          </p:cNvPr>
          <p:cNvSpPr txBox="1"/>
          <p:nvPr/>
        </p:nvSpPr>
        <p:spPr>
          <a:xfrm>
            <a:off x="682907" y="4535597"/>
            <a:ext cx="10868628" cy="168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0" i="0">
                <a:solidFill>
                  <a:srgbClr val="000000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ServiceDesk Application Link- </a:t>
            </a:r>
            <a:r>
              <a:rPr lang="en-GB" sz="2400" b="0" i="0">
                <a:solidFill>
                  <a:srgbClr val="000000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http://teambwebapp.azurewebsites.net/</a:t>
            </a:r>
            <a:endParaRPr lang="en-GB" sz="2400" b="0" i="0">
              <a:solidFill>
                <a:srgbClr val="000000"/>
              </a:solidFill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0" i="0">
                <a:solidFill>
                  <a:srgbClr val="000000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Power BI Report- </a:t>
            </a:r>
            <a:r>
              <a:rPr lang="en-GB" sz="2400" b="0" i="0">
                <a:solidFill>
                  <a:srgbClr val="000000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https://app.powerbi.com/groups/me/dashboards/b41eafdb-7acc-4ee1-84b7-c6c8efbced16?ctid=bdcfaa46-3f69-4dfd-b3f7-c582bdfbb820</a:t>
            </a:r>
            <a:endParaRPr lang="en-US" sz="2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951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52D2FF-AD9E-4715-AEFD-069D08064917}"/>
              </a:ext>
            </a:extLst>
          </p:cNvPr>
          <p:cNvSpPr txBox="1"/>
          <p:nvPr/>
        </p:nvSpPr>
        <p:spPr>
          <a:xfrm>
            <a:off x="1127208" y="857251"/>
            <a:ext cx="4968792" cy="3050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Algerian" panose="04020705040A02060702" pitchFamily="82" charset="0"/>
                <a:ea typeface="+mj-ea"/>
                <a:cs typeface="+mj-cs"/>
              </a:rPr>
              <a:t>   Thank You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751A0E59-DEDC-4E9B-A95B-A80B25DD9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539" y="2108877"/>
            <a:ext cx="342520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2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751A0E59-DEDC-4E9B-A95B-A80B25DD9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264" y="0"/>
            <a:ext cx="1982805" cy="1597794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7A22545-EC2F-4DB5-ADEB-1E22CCED7B57}"/>
              </a:ext>
            </a:extLst>
          </p:cNvPr>
          <p:cNvSpPr/>
          <p:nvPr/>
        </p:nvSpPr>
        <p:spPr>
          <a:xfrm>
            <a:off x="4613007" y="798897"/>
            <a:ext cx="2552700" cy="101917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8CF853-C1FA-48C8-8FA0-1D22C12359FD}"/>
              </a:ext>
            </a:extLst>
          </p:cNvPr>
          <p:cNvSpPr txBox="1"/>
          <p:nvPr/>
        </p:nvSpPr>
        <p:spPr>
          <a:xfrm>
            <a:off x="4897954" y="1016097"/>
            <a:ext cx="1982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Team -B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D7F3A9-B43C-4F28-9FAF-061D7228A3E4}"/>
              </a:ext>
            </a:extLst>
          </p:cNvPr>
          <p:cNvCxnSpPr>
            <a:cxnSpLocks/>
          </p:cNvCxnSpPr>
          <p:nvPr/>
        </p:nvCxnSpPr>
        <p:spPr>
          <a:xfrm>
            <a:off x="2030282" y="2402847"/>
            <a:ext cx="81314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5C8A9D-6918-419C-B733-8E4B6ADB91D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889357" y="1818072"/>
            <a:ext cx="0" cy="5847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183A99E-6CE2-441A-A9DB-3F6B699BE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209" y="2987623"/>
            <a:ext cx="2219325" cy="27749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3" name="Picture 22" descr="A picture containing person, person, male, work-clothing&#10;&#10;Description automatically generated">
            <a:extLst>
              <a:ext uri="{FF2B5EF4-FFF2-40B4-BE49-F238E27FC236}">
                <a16:creationId xmlns:a16="http://schemas.microsoft.com/office/drawing/2014/main" id="{9DC91C6E-059B-4F31-8900-E535886B5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6" y="2987621"/>
            <a:ext cx="2174613" cy="2774996"/>
          </a:xfrm>
          <a:prstGeom prst="ellipse">
            <a:avLst/>
          </a:prstGeom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5" name="Picture 24" descr="A picture containing person, indoor, standing, dress&#10;&#10;Description automatically generated">
            <a:extLst>
              <a:ext uri="{FF2B5EF4-FFF2-40B4-BE49-F238E27FC236}">
                <a16:creationId xmlns:a16="http://schemas.microsoft.com/office/drawing/2014/main" id="{282E0A44-3AEA-4036-A883-660A9E15C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411" y="2987621"/>
            <a:ext cx="2174613" cy="2774995"/>
          </a:xfrm>
          <a:prstGeom prst="ellipse">
            <a:avLst/>
          </a:prstGeom>
          <a:ln w="63500" cap="rnd">
            <a:solidFill>
              <a:srgbClr val="7030A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7" name="Picture 26" descr="A picture containing person, wall, indoor, clothing&#10;&#10;Description automatically generated">
            <a:extLst>
              <a:ext uri="{FF2B5EF4-FFF2-40B4-BE49-F238E27FC236}">
                <a16:creationId xmlns:a16="http://schemas.microsoft.com/office/drawing/2014/main" id="{4BCF5BCD-8CC6-40AC-8812-F637624FF51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592" y="3063813"/>
            <a:ext cx="2174613" cy="2698804"/>
          </a:xfrm>
          <a:prstGeom prst="ellipse">
            <a:avLst/>
          </a:prstGeom>
          <a:ln w="63500" cap="rnd">
            <a:solidFill>
              <a:srgbClr val="33CCCC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75DBCB-6A80-4E73-B5CE-FD93DFFD8F99}"/>
              </a:ext>
            </a:extLst>
          </p:cNvPr>
          <p:cNvCxnSpPr>
            <a:endCxn id="23" idx="0"/>
          </p:cNvCxnSpPr>
          <p:nvPr/>
        </p:nvCxnSpPr>
        <p:spPr>
          <a:xfrm>
            <a:off x="2030282" y="2402847"/>
            <a:ext cx="1" cy="584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B58EE6-A71F-4E81-87EF-69ED59EC3DF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703898" y="2402847"/>
            <a:ext cx="1" cy="6609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1BFADC-E436-4ACC-8E4C-B08CD168AE96}"/>
              </a:ext>
            </a:extLst>
          </p:cNvPr>
          <p:cNvCxnSpPr>
            <a:endCxn id="19" idx="0"/>
          </p:cNvCxnSpPr>
          <p:nvPr/>
        </p:nvCxnSpPr>
        <p:spPr>
          <a:xfrm>
            <a:off x="7399871" y="2402847"/>
            <a:ext cx="1" cy="5847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BBFBFC8-4503-472E-B645-5EB37E4EC1B6}"/>
              </a:ext>
            </a:extLst>
          </p:cNvPr>
          <p:cNvCxnSpPr>
            <a:endCxn id="25" idx="0"/>
          </p:cNvCxnSpPr>
          <p:nvPr/>
        </p:nvCxnSpPr>
        <p:spPr>
          <a:xfrm>
            <a:off x="10161717" y="2402847"/>
            <a:ext cx="1" cy="584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4EFD69D-8D43-45E0-97B9-8BA723A73476}"/>
              </a:ext>
            </a:extLst>
          </p:cNvPr>
          <p:cNvSpPr txBox="1"/>
          <p:nvPr/>
        </p:nvSpPr>
        <p:spPr>
          <a:xfrm>
            <a:off x="866775" y="5905500"/>
            <a:ext cx="2250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Sai Mahesh </a:t>
            </a:r>
            <a:r>
              <a:rPr lang="en-US" err="1"/>
              <a:t>Yarra</a:t>
            </a:r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32CCBB-62D1-4C0E-8E97-257B1B7EC221}"/>
              </a:ext>
            </a:extLst>
          </p:cNvPr>
          <p:cNvSpPr txBox="1"/>
          <p:nvPr/>
        </p:nvSpPr>
        <p:spPr>
          <a:xfrm>
            <a:off x="3578491" y="5905500"/>
            <a:ext cx="2250814" cy="36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Poornima </a:t>
            </a:r>
            <a:r>
              <a:rPr lang="en-US" err="1"/>
              <a:t>Dasari</a:t>
            </a:r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090AB3-BE8E-40C6-B7F0-F54155E96C80}"/>
              </a:ext>
            </a:extLst>
          </p:cNvPr>
          <p:cNvSpPr txBox="1"/>
          <p:nvPr/>
        </p:nvSpPr>
        <p:spPr>
          <a:xfrm>
            <a:off x="6290209" y="5874437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Haritha </a:t>
            </a:r>
            <a:r>
              <a:rPr lang="en-US" err="1"/>
              <a:t>Kotha</a:t>
            </a:r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0AD3AF-EEB5-484C-A3FA-A9E2FA66A3B4}"/>
              </a:ext>
            </a:extLst>
          </p:cNvPr>
          <p:cNvSpPr txBox="1"/>
          <p:nvPr/>
        </p:nvSpPr>
        <p:spPr>
          <a:xfrm>
            <a:off x="9074411" y="5841903"/>
            <a:ext cx="2384164" cy="36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Divya Kandregula</a:t>
            </a:r>
          </a:p>
        </p:txBody>
      </p:sp>
    </p:spTree>
    <p:extLst>
      <p:ext uri="{BB962C8B-B14F-4D97-AF65-F5344CB8AC3E}">
        <p14:creationId xmlns:p14="http://schemas.microsoft.com/office/powerpoint/2010/main" val="242045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67C0EC-A4AD-4F90-A3F4-CCBEACE84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069" y="93398"/>
            <a:ext cx="1981372" cy="1597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016186-46B7-455D-ACA7-90DC33A3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F53C0-2698-4318-8C7E-C4C05134C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>
                <a:latin typeface="Segoe UI Semilight" panose="020B0402040204020203" pitchFamily="34" charset="0"/>
                <a:cs typeface="Segoe UI Semilight" panose="020B0402040204020203" pitchFamily="34" charset="0"/>
              </a:rPr>
              <a:t>Objective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Segoe UI Semilight" panose="020B0402040204020203" pitchFamily="34" charset="0"/>
                <a:cs typeface="Segoe UI Semilight" panose="020B0402040204020203" pitchFamily="34" charset="0"/>
              </a:rPr>
              <a:t>Architecture and Schema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Segoe UI Semilight" panose="020B0402040204020203" pitchFamily="34" charset="0"/>
                <a:cs typeface="Segoe UI Semilight" panose="020B0402040204020203" pitchFamily="34" charset="0"/>
              </a:rPr>
              <a:t>Demo and 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Segoe UI Semilight" panose="020B0402040204020203" pitchFamily="34" charset="0"/>
                <a:cs typeface="Segoe UI Semilight" panose="020B0402040204020203" pitchFamily="34" charset="0"/>
              </a:rPr>
              <a:t>Email Notification and Power Bi Report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0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751A0E59-DEDC-4E9B-A95B-A80B25DD9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264" y="0"/>
            <a:ext cx="1982805" cy="15977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34DF1F-9290-4D77-85E2-852DE552998D}"/>
              </a:ext>
            </a:extLst>
          </p:cNvPr>
          <p:cNvSpPr txBox="1"/>
          <p:nvPr/>
        </p:nvSpPr>
        <p:spPr>
          <a:xfrm>
            <a:off x="506931" y="991402"/>
            <a:ext cx="111781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Segoe UI Light" panose="020B0502040204020203" pitchFamily="34" charset="0"/>
                <a:cs typeface="Segoe UI Light" panose="020B0502040204020203" pitchFamily="34" charset="0"/>
              </a:rPr>
              <a:t>Objective:</a:t>
            </a:r>
          </a:p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>
                <a:latin typeface="Segoe UI Semilight" panose="020B0402040204020203" pitchFamily="34" charset="0"/>
                <a:cs typeface="Segoe UI Semilight" panose="020B0402040204020203" pitchFamily="34" charset="0"/>
              </a:rPr>
              <a:t>ServiceDesk application helps to connect all employees on single platform and can resolve issues of complex nature in no time.</a:t>
            </a:r>
          </a:p>
          <a:p>
            <a:pPr algn="just"/>
            <a:endParaRPr lang="en-US" sz="28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en-US" sz="2800">
                <a:latin typeface="Segoe UI Semilight" panose="020B0402040204020203" pitchFamily="34" charset="0"/>
                <a:cs typeface="Segoe UI Semilight" panose="020B0402040204020203" pitchFamily="34" charset="0"/>
              </a:rPr>
              <a:t>Thus, user queries can be resolved much faster. They can also share information among all departments easily and proactively allocate resources  to  the  right  user/departments,  thus  increasing  the productivity in the organization</a:t>
            </a:r>
            <a:r>
              <a:rPr 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746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751A0E59-DEDC-4E9B-A95B-A80B25DD9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264" y="0"/>
            <a:ext cx="1982805" cy="1597794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BF4AF54-DABB-4F71-9060-2B1123C2F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204" y="737051"/>
            <a:ext cx="5682113" cy="57462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421878-B1E0-40A3-961D-502C88FA6003}"/>
              </a:ext>
            </a:extLst>
          </p:cNvPr>
          <p:cNvSpPr txBox="1"/>
          <p:nvPr/>
        </p:nvSpPr>
        <p:spPr>
          <a:xfrm>
            <a:off x="506931" y="413886"/>
            <a:ext cx="5682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Segoe UI Semilight" panose="020B0402040204020203" pitchFamily="34" charset="0"/>
                <a:cs typeface="Segoe UI Semilight" panose="020B0402040204020203" pitchFamily="34" charset="0"/>
              </a:rPr>
              <a:t>Architecture:</a:t>
            </a:r>
            <a:r>
              <a:rPr lang="en-US" sz="3600" b="1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C43EFD-D84F-47AF-B582-8F7A613981A2}"/>
              </a:ext>
            </a:extLst>
          </p:cNvPr>
          <p:cNvCxnSpPr/>
          <p:nvPr/>
        </p:nvCxnSpPr>
        <p:spPr>
          <a:xfrm>
            <a:off x="5528281" y="5074571"/>
            <a:ext cx="0" cy="1165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0A0C9A-25E9-470F-9374-7E115D1EDCE0}"/>
              </a:ext>
            </a:extLst>
          </p:cNvPr>
          <p:cNvCxnSpPr/>
          <p:nvPr/>
        </p:nvCxnSpPr>
        <p:spPr>
          <a:xfrm>
            <a:off x="5535261" y="6240256"/>
            <a:ext cx="653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92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751A0E59-DEDC-4E9B-A95B-A80B25DD9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264" y="0"/>
            <a:ext cx="1982805" cy="15977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841EBD-4210-43F9-B00A-4F030226924D}"/>
              </a:ext>
            </a:extLst>
          </p:cNvPr>
          <p:cNvSpPr txBox="1"/>
          <p:nvPr/>
        </p:nvSpPr>
        <p:spPr>
          <a:xfrm>
            <a:off x="621865" y="468009"/>
            <a:ext cx="6006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Segoe UI Semilight" panose="020B0402040204020203" pitchFamily="34" charset="0"/>
                <a:cs typeface="Segoe UI Semilight" panose="020B0402040204020203" pitchFamily="34" charset="0"/>
              </a:rPr>
              <a:t>Schema: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ADFE3-D5FF-435A-AB63-8AB0316D8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420" y="1052784"/>
            <a:ext cx="8469867" cy="550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8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6ACD-2234-42E3-A463-112690A4C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36115"/>
            <a:ext cx="10629900" cy="1325563"/>
          </a:xfrm>
        </p:spPr>
        <p:txBody>
          <a:bodyPr>
            <a:normAutofit/>
          </a:bodyPr>
          <a:lstStyle/>
          <a:p>
            <a:r>
              <a:rPr lang="en-US" sz="3600" b="1"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A7DE-A92C-4D12-AEC4-F6EF7929B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320002"/>
            <a:ext cx="10515600" cy="489508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>
                <a:latin typeface="Segoe UI Semilight" panose="020B0402040204020203" pitchFamily="34" charset="0"/>
                <a:cs typeface="Segoe UI Semilight" panose="020B0402040204020203" pitchFamily="34" charset="0"/>
              </a:rPr>
              <a:t>Login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Segoe UI Semilight" panose="020B0402040204020203" pitchFamily="34" charset="0"/>
                <a:cs typeface="Segoe UI Semilight" panose="020B0402040204020203" pitchFamily="34" charset="0"/>
              </a:rPr>
              <a:t>Landing Screen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Segoe UI Semilight" panose="020B0402040204020203" pitchFamily="34" charset="0"/>
                <a:cs typeface="Segoe UI Semilight" panose="020B0402040204020203" pitchFamily="34" charset="0"/>
              </a:rPr>
              <a:t>Profile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Segoe UI Semilight" panose="020B0402040204020203" pitchFamily="34" charset="0"/>
                <a:cs typeface="Segoe UI Semilight" panose="020B0402040204020203" pitchFamily="34" charset="0"/>
              </a:rPr>
              <a:t>My Tickets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Segoe UI Semilight" panose="020B0402040204020203" pitchFamily="34" charset="0"/>
                <a:cs typeface="Segoe UI Semilight" panose="020B0402040204020203" pitchFamily="34" charset="0"/>
              </a:rPr>
              <a:t>New Tickets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Segoe UI Semilight" panose="020B0402040204020203" pitchFamily="34" charset="0"/>
                <a:cs typeface="Segoe UI Semilight" panose="020B0402040204020203" pitchFamily="34" charset="0"/>
              </a:rPr>
              <a:t>Group Tickets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Segoe UI Semilight" panose="020B0402040204020203" pitchFamily="34" charset="0"/>
                <a:cs typeface="Segoe UI Semilight" panose="020B0402040204020203" pitchFamily="34" charset="0"/>
              </a:rPr>
              <a:t>Department Tickets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Segoe UI Semilight" panose="020B0402040204020203" pitchFamily="34" charset="0"/>
                <a:cs typeface="Segoe UI Semilight" panose="020B0402040204020203" pitchFamily="34" charset="0"/>
              </a:rPr>
              <a:t>Assigned Tickets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Segoe UI Semilight" panose="020B0402040204020203" pitchFamily="34" charset="0"/>
                <a:cs typeface="Segoe UI Semilight" panose="020B0402040204020203" pitchFamily="34" charset="0"/>
              </a:rPr>
              <a:t>Employees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Segoe UI Semilight" panose="020B0402040204020203" pitchFamily="34" charset="0"/>
                <a:cs typeface="Segoe UI Semilight" panose="020B0402040204020203" pitchFamily="34" charset="0"/>
              </a:rPr>
              <a:t>Mail Notification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Segoe UI Semilight" panose="020B0402040204020203" pitchFamily="34" charset="0"/>
                <a:cs typeface="Segoe UI Semilight" panose="020B0402040204020203" pitchFamily="34" charset="0"/>
              </a:rPr>
              <a:t>Logout</a:t>
            </a:r>
          </a:p>
          <a:p>
            <a:pPr marL="514350" indent="-514350">
              <a:buFont typeface="+mj-lt"/>
              <a:buAutoNum type="arabicPeriod"/>
            </a:pPr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598901B4-4D67-46E0-9F72-80118C756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264" y="0"/>
            <a:ext cx="1982805" cy="159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02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A29A97C-0C3C-4F06-9CA4-68DFD1CE40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0886" y="983228"/>
            <a:ext cx="8301112" cy="5874772"/>
          </a:xfrm>
          <a:custGeom>
            <a:avLst/>
            <a:gdLst>
              <a:gd name="connsiteX0" fmla="*/ 3607511 w 8301112"/>
              <a:gd name="connsiteY0" fmla="*/ 0 h 5874772"/>
              <a:gd name="connsiteX1" fmla="*/ 8106431 w 8301112"/>
              <a:gd name="connsiteY1" fmla="*/ 0 h 5874772"/>
              <a:gd name="connsiteX2" fmla="*/ 8301112 w 8301112"/>
              <a:gd name="connsiteY2" fmla="*/ 0 h 5874772"/>
              <a:gd name="connsiteX3" fmla="*/ 8301112 w 8301112"/>
              <a:gd name="connsiteY3" fmla="*/ 5874772 h 5874772"/>
              <a:gd name="connsiteX4" fmla="*/ 27685 w 8301112"/>
              <a:gd name="connsiteY4" fmla="*/ 5874772 h 5874772"/>
              <a:gd name="connsiteX5" fmla="*/ 24376 w 8301112"/>
              <a:gd name="connsiteY5" fmla="*/ 5862584 h 5874772"/>
              <a:gd name="connsiteX6" fmla="*/ 97502 w 8301112"/>
              <a:gd name="connsiteY6" fmla="*/ 5167850 h 5874772"/>
              <a:gd name="connsiteX7" fmla="*/ 2827510 w 8301112"/>
              <a:gd name="connsiteY7" fmla="*/ 438782 h 5874772"/>
              <a:gd name="connsiteX8" fmla="*/ 3607511 w 8301112"/>
              <a:gd name="connsiteY8" fmla="*/ 0 h 587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01292C1-8B12-4AF2-9B59-8851A132E5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360023"/>
            <a:ext cx="5342806" cy="4453168"/>
          </a:xfrm>
          <a:custGeom>
            <a:avLst/>
            <a:gdLst>
              <a:gd name="connsiteX0" fmla="*/ 313737 w 5342806"/>
              <a:gd name="connsiteY0" fmla="*/ 2699726 h 4453168"/>
              <a:gd name="connsiteX1" fmla="*/ 775980 w 5342806"/>
              <a:gd name="connsiteY1" fmla="*/ 2699726 h 4453168"/>
              <a:gd name="connsiteX2" fmla="*/ 846865 w 5342806"/>
              <a:gd name="connsiteY2" fmla="*/ 2741502 h 4453168"/>
              <a:gd name="connsiteX3" fmla="*/ 1078485 w 5342806"/>
              <a:gd name="connsiteY3" fmla="*/ 3140369 h 4453168"/>
              <a:gd name="connsiteX4" fmla="*/ 1078485 w 5342806"/>
              <a:gd name="connsiteY4" fmla="*/ 3221933 h 4453168"/>
              <a:gd name="connsiteX5" fmla="*/ 846865 w 5342806"/>
              <a:gd name="connsiteY5" fmla="*/ 3620799 h 4453168"/>
              <a:gd name="connsiteX6" fmla="*/ 775980 w 5342806"/>
              <a:gd name="connsiteY6" fmla="*/ 3662576 h 4453168"/>
              <a:gd name="connsiteX7" fmla="*/ 313737 w 5342806"/>
              <a:gd name="connsiteY7" fmla="*/ 3662576 h 4453168"/>
              <a:gd name="connsiteX8" fmla="*/ 241855 w 5342806"/>
              <a:gd name="connsiteY8" fmla="*/ 3620799 h 4453168"/>
              <a:gd name="connsiteX9" fmla="*/ 11232 w 5342806"/>
              <a:gd name="connsiteY9" fmla="*/ 3221933 h 4453168"/>
              <a:gd name="connsiteX10" fmla="*/ 11232 w 5342806"/>
              <a:gd name="connsiteY10" fmla="*/ 3140369 h 4453168"/>
              <a:gd name="connsiteX11" fmla="*/ 241855 w 5342806"/>
              <a:gd name="connsiteY11" fmla="*/ 2741502 h 4453168"/>
              <a:gd name="connsiteX12" fmla="*/ 313737 w 5342806"/>
              <a:gd name="connsiteY12" fmla="*/ 2699726 h 4453168"/>
              <a:gd name="connsiteX13" fmla="*/ 2150770 w 5342806"/>
              <a:gd name="connsiteY13" fmla="*/ 492430 h 4453168"/>
              <a:gd name="connsiteX14" fmla="*/ 2388454 w 5342806"/>
              <a:gd name="connsiteY14" fmla="*/ 492430 h 4453168"/>
              <a:gd name="connsiteX15" fmla="*/ 2416181 w 5342806"/>
              <a:gd name="connsiteY15" fmla="*/ 492430 h 4453168"/>
              <a:gd name="connsiteX16" fmla="*/ 2442639 w 5342806"/>
              <a:gd name="connsiteY16" fmla="*/ 537992 h 4453168"/>
              <a:gd name="connsiteX17" fmla="*/ 2572233 w 5342806"/>
              <a:gd name="connsiteY17" fmla="*/ 761161 h 4453168"/>
              <a:gd name="connsiteX18" fmla="*/ 2572233 w 5342806"/>
              <a:gd name="connsiteY18" fmla="*/ 886078 h 4453168"/>
              <a:gd name="connsiteX19" fmla="*/ 2217501 w 5342806"/>
              <a:gd name="connsiteY19" fmla="*/ 1496950 h 4453168"/>
              <a:gd name="connsiteX20" fmla="*/ 2108941 w 5342806"/>
              <a:gd name="connsiteY20" fmla="*/ 1560931 h 4453168"/>
              <a:gd name="connsiteX21" fmla="*/ 1401007 w 5342806"/>
              <a:gd name="connsiteY21" fmla="*/ 1560931 h 4453168"/>
              <a:gd name="connsiteX22" fmla="*/ 1367679 w 5342806"/>
              <a:gd name="connsiteY22" fmla="*/ 1556504 h 4453168"/>
              <a:gd name="connsiteX23" fmla="*/ 1344756 w 5342806"/>
              <a:gd name="connsiteY23" fmla="*/ 1546893 h 4453168"/>
              <a:gd name="connsiteX24" fmla="*/ 1358765 w 5342806"/>
              <a:gd name="connsiteY24" fmla="*/ 1522665 h 4453168"/>
              <a:gd name="connsiteX25" fmla="*/ 1855078 w 5342806"/>
              <a:gd name="connsiteY25" fmla="*/ 664281 h 4453168"/>
              <a:gd name="connsiteX26" fmla="*/ 2150770 w 5342806"/>
              <a:gd name="connsiteY26" fmla="*/ 492430 h 4453168"/>
              <a:gd name="connsiteX27" fmla="*/ 1359084 w 5342806"/>
              <a:gd name="connsiteY27" fmla="*/ 0 h 4453168"/>
              <a:gd name="connsiteX28" fmla="*/ 2157630 w 5342806"/>
              <a:gd name="connsiteY28" fmla="*/ 0 h 4453168"/>
              <a:gd name="connsiteX29" fmla="*/ 2280085 w 5342806"/>
              <a:gd name="connsiteY29" fmla="*/ 72172 h 4453168"/>
              <a:gd name="connsiteX30" fmla="*/ 2494708 w 5342806"/>
              <a:gd name="connsiteY30" fmla="*/ 441767 h 4453168"/>
              <a:gd name="connsiteX31" fmla="*/ 2518954 w 5342806"/>
              <a:gd name="connsiteY31" fmla="*/ 483519 h 4453168"/>
              <a:gd name="connsiteX32" fmla="*/ 2499877 w 5342806"/>
              <a:gd name="connsiteY32" fmla="*/ 483519 h 4453168"/>
              <a:gd name="connsiteX33" fmla="*/ 2409708 w 5342806"/>
              <a:gd name="connsiteY33" fmla="*/ 483519 h 4453168"/>
              <a:gd name="connsiteX34" fmla="*/ 2370537 w 5342806"/>
              <a:gd name="connsiteY34" fmla="*/ 416064 h 4453168"/>
              <a:gd name="connsiteX35" fmla="*/ 2220885 w 5342806"/>
              <a:gd name="connsiteY35" fmla="*/ 158353 h 4453168"/>
              <a:gd name="connsiteX36" fmla="*/ 2112324 w 5342806"/>
              <a:gd name="connsiteY36" fmla="*/ 94371 h 4453168"/>
              <a:gd name="connsiteX37" fmla="*/ 1404390 w 5342806"/>
              <a:gd name="connsiteY37" fmla="*/ 94371 h 4453168"/>
              <a:gd name="connsiteX38" fmla="*/ 1294301 w 5342806"/>
              <a:gd name="connsiteY38" fmla="*/ 158353 h 4453168"/>
              <a:gd name="connsiteX39" fmla="*/ 941098 w 5342806"/>
              <a:gd name="connsiteY39" fmla="*/ 769224 h 4453168"/>
              <a:gd name="connsiteX40" fmla="*/ 941098 w 5342806"/>
              <a:gd name="connsiteY40" fmla="*/ 894141 h 4453168"/>
              <a:gd name="connsiteX41" fmla="*/ 1294301 w 5342806"/>
              <a:gd name="connsiteY41" fmla="*/ 1505013 h 4453168"/>
              <a:gd name="connsiteX42" fmla="*/ 1340745 w 5342806"/>
              <a:gd name="connsiteY42" fmla="*/ 1551856 h 4453168"/>
              <a:gd name="connsiteX43" fmla="*/ 1346119 w 5342806"/>
              <a:gd name="connsiteY43" fmla="*/ 1554109 h 4453168"/>
              <a:gd name="connsiteX44" fmla="*/ 1317310 w 5342806"/>
              <a:gd name="connsiteY44" fmla="*/ 1603934 h 4453168"/>
              <a:gd name="connsiteX45" fmla="*/ 1295884 w 5342806"/>
              <a:gd name="connsiteY45" fmla="*/ 1640991 h 4453168"/>
              <a:gd name="connsiteX46" fmla="*/ 1318107 w 5342806"/>
              <a:gd name="connsiteY46" fmla="*/ 1650309 h 4453168"/>
              <a:gd name="connsiteX47" fmla="*/ 1355700 w 5342806"/>
              <a:gd name="connsiteY47" fmla="*/ 1655302 h 4453168"/>
              <a:gd name="connsiteX48" fmla="*/ 2154247 w 5342806"/>
              <a:gd name="connsiteY48" fmla="*/ 1655302 h 4453168"/>
              <a:gd name="connsiteX49" fmla="*/ 2276701 w 5342806"/>
              <a:gd name="connsiteY49" fmla="*/ 1583132 h 4453168"/>
              <a:gd name="connsiteX50" fmla="*/ 2676837 w 5342806"/>
              <a:gd name="connsiteY50" fmla="*/ 894072 h 4453168"/>
              <a:gd name="connsiteX51" fmla="*/ 2676837 w 5342806"/>
              <a:gd name="connsiteY51" fmla="*/ 753167 h 4453168"/>
              <a:gd name="connsiteX52" fmla="*/ 2544761 w 5342806"/>
              <a:gd name="connsiteY52" fmla="*/ 525724 h 4453168"/>
              <a:gd name="connsiteX53" fmla="*/ 2525427 w 5342806"/>
              <a:gd name="connsiteY53" fmla="*/ 492430 h 4453168"/>
              <a:gd name="connsiteX54" fmla="*/ 2614995 w 5342806"/>
              <a:gd name="connsiteY54" fmla="*/ 492430 h 4453168"/>
              <a:gd name="connsiteX55" fmla="*/ 4052233 w 5342806"/>
              <a:gd name="connsiteY55" fmla="*/ 492430 h 4453168"/>
              <a:gd name="connsiteX56" fmla="*/ 4343819 w 5342806"/>
              <a:gd name="connsiteY56" fmla="*/ 664281 h 4453168"/>
              <a:gd name="connsiteX57" fmla="*/ 5296604 w 5342806"/>
              <a:gd name="connsiteY57" fmla="*/ 2305041 h 4453168"/>
              <a:gd name="connsiteX58" fmla="*/ 5296604 w 5342806"/>
              <a:gd name="connsiteY58" fmla="*/ 2640558 h 4453168"/>
              <a:gd name="connsiteX59" fmla="*/ 4343819 w 5342806"/>
              <a:gd name="connsiteY59" fmla="*/ 4281318 h 4453168"/>
              <a:gd name="connsiteX60" fmla="*/ 4052233 w 5342806"/>
              <a:gd name="connsiteY60" fmla="*/ 4453168 h 4453168"/>
              <a:gd name="connsiteX61" fmla="*/ 2150770 w 5342806"/>
              <a:gd name="connsiteY61" fmla="*/ 4453168 h 4453168"/>
              <a:gd name="connsiteX62" fmla="*/ 1855078 w 5342806"/>
              <a:gd name="connsiteY62" fmla="*/ 4281318 h 4453168"/>
              <a:gd name="connsiteX63" fmla="*/ 906399 w 5342806"/>
              <a:gd name="connsiteY63" fmla="*/ 2640558 h 4453168"/>
              <a:gd name="connsiteX64" fmla="*/ 906399 w 5342806"/>
              <a:gd name="connsiteY64" fmla="*/ 2305041 h 4453168"/>
              <a:gd name="connsiteX65" fmla="*/ 1258651 w 5342806"/>
              <a:gd name="connsiteY65" fmla="*/ 1695815 h 4453168"/>
              <a:gd name="connsiteX66" fmla="*/ 1288338 w 5342806"/>
              <a:gd name="connsiteY66" fmla="*/ 1644472 h 4453168"/>
              <a:gd name="connsiteX67" fmla="*/ 1287293 w 5342806"/>
              <a:gd name="connsiteY67" fmla="*/ 1644034 h 4453168"/>
              <a:gd name="connsiteX68" fmla="*/ 1234904 w 5342806"/>
              <a:gd name="connsiteY68" fmla="*/ 1591195 h 4453168"/>
              <a:gd name="connsiteX69" fmla="*/ 836494 w 5342806"/>
              <a:gd name="connsiteY69" fmla="*/ 902135 h 4453168"/>
              <a:gd name="connsiteX70" fmla="*/ 836494 w 5342806"/>
              <a:gd name="connsiteY70" fmla="*/ 761230 h 4453168"/>
              <a:gd name="connsiteX71" fmla="*/ 1234904 w 5342806"/>
              <a:gd name="connsiteY71" fmla="*/ 72172 h 4453168"/>
              <a:gd name="connsiteX72" fmla="*/ 1359084 w 5342806"/>
              <a:gd name="connsiteY72" fmla="*/ 0 h 445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342806" h="4453168">
                <a:moveTo>
                  <a:pt x="313737" y="2699726"/>
                </a:moveTo>
                <a:cubicBezTo>
                  <a:pt x="313737" y="2699726"/>
                  <a:pt x="313737" y="2699726"/>
                  <a:pt x="775980" y="2699726"/>
                </a:cubicBezTo>
                <a:cubicBezTo>
                  <a:pt x="804933" y="2699726"/>
                  <a:pt x="832887" y="2715641"/>
                  <a:pt x="846865" y="2741502"/>
                </a:cubicBezTo>
                <a:cubicBezTo>
                  <a:pt x="846865" y="2741502"/>
                  <a:pt x="846865" y="2741502"/>
                  <a:pt x="1078485" y="3140369"/>
                </a:cubicBezTo>
                <a:cubicBezTo>
                  <a:pt x="1093461" y="3165236"/>
                  <a:pt x="1093461" y="3197066"/>
                  <a:pt x="1078485" y="3221933"/>
                </a:cubicBezTo>
                <a:cubicBezTo>
                  <a:pt x="1078485" y="3221933"/>
                  <a:pt x="1078485" y="3221933"/>
                  <a:pt x="846865" y="3620799"/>
                </a:cubicBezTo>
                <a:cubicBezTo>
                  <a:pt x="832887" y="3646661"/>
                  <a:pt x="804933" y="3662576"/>
                  <a:pt x="775980" y="3662576"/>
                </a:cubicBezTo>
                <a:cubicBezTo>
                  <a:pt x="775980" y="3662576"/>
                  <a:pt x="775980" y="3662576"/>
                  <a:pt x="313737" y="3662576"/>
                </a:cubicBezTo>
                <a:cubicBezTo>
                  <a:pt x="283786" y="3662576"/>
                  <a:pt x="256830" y="3646661"/>
                  <a:pt x="241855" y="3620799"/>
                </a:cubicBezTo>
                <a:cubicBezTo>
                  <a:pt x="241855" y="3620799"/>
                  <a:pt x="241855" y="3620799"/>
                  <a:pt x="11232" y="3221933"/>
                </a:cubicBezTo>
                <a:cubicBezTo>
                  <a:pt x="-3743" y="3197066"/>
                  <a:pt x="-3743" y="3165236"/>
                  <a:pt x="11232" y="3140369"/>
                </a:cubicBezTo>
                <a:cubicBezTo>
                  <a:pt x="11232" y="3140369"/>
                  <a:pt x="11232" y="3140369"/>
                  <a:pt x="241855" y="2741502"/>
                </a:cubicBezTo>
                <a:cubicBezTo>
                  <a:pt x="256830" y="2715641"/>
                  <a:pt x="283786" y="2699726"/>
                  <a:pt x="313737" y="2699726"/>
                </a:cubicBezTo>
                <a:close/>
                <a:moveTo>
                  <a:pt x="2150770" y="492430"/>
                </a:moveTo>
                <a:cubicBezTo>
                  <a:pt x="2150770" y="492430"/>
                  <a:pt x="2150770" y="492430"/>
                  <a:pt x="2388454" y="492430"/>
                </a:cubicBezTo>
                <a:lnTo>
                  <a:pt x="2416181" y="492430"/>
                </a:lnTo>
                <a:lnTo>
                  <a:pt x="2442639" y="537992"/>
                </a:lnTo>
                <a:cubicBezTo>
                  <a:pt x="2479480" y="601434"/>
                  <a:pt x="2522349" y="675258"/>
                  <a:pt x="2572233" y="761161"/>
                </a:cubicBezTo>
                <a:cubicBezTo>
                  <a:pt x="2595168" y="799246"/>
                  <a:pt x="2595168" y="847994"/>
                  <a:pt x="2572233" y="886078"/>
                </a:cubicBezTo>
                <a:cubicBezTo>
                  <a:pt x="2572233" y="886078"/>
                  <a:pt x="2572233" y="886078"/>
                  <a:pt x="2217501" y="1496950"/>
                </a:cubicBezTo>
                <a:cubicBezTo>
                  <a:pt x="2196094" y="1536558"/>
                  <a:pt x="2153283" y="1560931"/>
                  <a:pt x="2108941" y="1560931"/>
                </a:cubicBezTo>
                <a:cubicBezTo>
                  <a:pt x="2108941" y="1560931"/>
                  <a:pt x="2108941" y="1560931"/>
                  <a:pt x="1401007" y="1560931"/>
                </a:cubicBezTo>
                <a:cubicBezTo>
                  <a:pt x="1389539" y="1560931"/>
                  <a:pt x="1378359" y="1559408"/>
                  <a:pt x="1367679" y="1556504"/>
                </a:cubicBezTo>
                <a:lnTo>
                  <a:pt x="1344756" y="1546893"/>
                </a:lnTo>
                <a:lnTo>
                  <a:pt x="1358765" y="1522665"/>
                </a:lnTo>
                <a:cubicBezTo>
                  <a:pt x="1485427" y="1303600"/>
                  <a:pt x="1647555" y="1023197"/>
                  <a:pt x="1855078" y="664281"/>
                </a:cubicBezTo>
                <a:cubicBezTo>
                  <a:pt x="1916680" y="557897"/>
                  <a:pt x="2027565" y="492430"/>
                  <a:pt x="2150770" y="492430"/>
                </a:cubicBezTo>
                <a:close/>
                <a:moveTo>
                  <a:pt x="1359084" y="0"/>
                </a:moveTo>
                <a:cubicBezTo>
                  <a:pt x="1359084" y="0"/>
                  <a:pt x="1359084" y="0"/>
                  <a:pt x="2157630" y="0"/>
                </a:cubicBezTo>
                <a:cubicBezTo>
                  <a:pt x="2207647" y="0"/>
                  <a:pt x="2255938" y="27495"/>
                  <a:pt x="2280085" y="72172"/>
                </a:cubicBezTo>
                <a:cubicBezTo>
                  <a:pt x="2280085" y="72172"/>
                  <a:pt x="2280085" y="72172"/>
                  <a:pt x="2494708" y="441767"/>
                </a:cubicBezTo>
                <a:lnTo>
                  <a:pt x="2518954" y="483519"/>
                </a:lnTo>
                <a:lnTo>
                  <a:pt x="2499877" y="483519"/>
                </a:lnTo>
                <a:lnTo>
                  <a:pt x="2409708" y="483519"/>
                </a:lnTo>
                <a:lnTo>
                  <a:pt x="2370537" y="416064"/>
                </a:lnTo>
                <a:cubicBezTo>
                  <a:pt x="2220885" y="158353"/>
                  <a:pt x="2220885" y="158353"/>
                  <a:pt x="2220885" y="158353"/>
                </a:cubicBezTo>
                <a:cubicBezTo>
                  <a:pt x="2199478" y="118745"/>
                  <a:pt x="2156666" y="94371"/>
                  <a:pt x="2112324" y="94371"/>
                </a:cubicBezTo>
                <a:cubicBezTo>
                  <a:pt x="1404390" y="94371"/>
                  <a:pt x="1404390" y="94371"/>
                  <a:pt x="1404390" y="94371"/>
                </a:cubicBezTo>
                <a:cubicBezTo>
                  <a:pt x="1358520" y="94371"/>
                  <a:pt x="1317236" y="118745"/>
                  <a:pt x="1294301" y="158353"/>
                </a:cubicBezTo>
                <a:cubicBezTo>
                  <a:pt x="941098" y="769224"/>
                  <a:pt x="941098" y="769224"/>
                  <a:pt x="941098" y="769224"/>
                </a:cubicBezTo>
                <a:cubicBezTo>
                  <a:pt x="918163" y="807309"/>
                  <a:pt x="918163" y="856057"/>
                  <a:pt x="941098" y="894141"/>
                </a:cubicBezTo>
                <a:cubicBezTo>
                  <a:pt x="1294301" y="1505013"/>
                  <a:pt x="1294301" y="1505013"/>
                  <a:pt x="1294301" y="1505013"/>
                </a:cubicBezTo>
                <a:cubicBezTo>
                  <a:pt x="1305769" y="1524817"/>
                  <a:pt x="1321823" y="1540812"/>
                  <a:pt x="1340745" y="1551856"/>
                </a:cubicBezTo>
                <a:lnTo>
                  <a:pt x="1346119" y="1554109"/>
                </a:lnTo>
                <a:lnTo>
                  <a:pt x="1317310" y="1603934"/>
                </a:lnTo>
                <a:lnTo>
                  <a:pt x="1295884" y="1640991"/>
                </a:lnTo>
                <a:lnTo>
                  <a:pt x="1318107" y="1650309"/>
                </a:lnTo>
                <a:cubicBezTo>
                  <a:pt x="1330154" y="1653584"/>
                  <a:pt x="1342766" y="1655302"/>
                  <a:pt x="1355700" y="1655302"/>
                </a:cubicBezTo>
                <a:cubicBezTo>
                  <a:pt x="2154247" y="1655302"/>
                  <a:pt x="2154247" y="1655302"/>
                  <a:pt x="2154247" y="1655302"/>
                </a:cubicBezTo>
                <a:cubicBezTo>
                  <a:pt x="2204264" y="1655302"/>
                  <a:pt x="2252555" y="1627810"/>
                  <a:pt x="2276701" y="1583132"/>
                </a:cubicBezTo>
                <a:cubicBezTo>
                  <a:pt x="2676837" y="894072"/>
                  <a:pt x="2676837" y="894072"/>
                  <a:pt x="2676837" y="894072"/>
                </a:cubicBezTo>
                <a:cubicBezTo>
                  <a:pt x="2702708" y="851114"/>
                  <a:pt x="2702708" y="796127"/>
                  <a:pt x="2676837" y="753167"/>
                </a:cubicBezTo>
                <a:cubicBezTo>
                  <a:pt x="2626820" y="667035"/>
                  <a:pt x="2583056" y="591669"/>
                  <a:pt x="2544761" y="525724"/>
                </a:cubicBezTo>
                <a:lnTo>
                  <a:pt x="2525427" y="492430"/>
                </a:lnTo>
                <a:lnTo>
                  <a:pt x="2614995" y="492430"/>
                </a:lnTo>
                <a:cubicBezTo>
                  <a:pt x="2893530" y="492430"/>
                  <a:pt x="3339185" y="492430"/>
                  <a:pt x="4052233" y="492430"/>
                </a:cubicBezTo>
                <a:cubicBezTo>
                  <a:pt x="4171332" y="492430"/>
                  <a:pt x="4286323" y="557897"/>
                  <a:pt x="4343819" y="664281"/>
                </a:cubicBezTo>
                <a:cubicBezTo>
                  <a:pt x="4343819" y="664281"/>
                  <a:pt x="4343819" y="664281"/>
                  <a:pt x="5296604" y="2305041"/>
                </a:cubicBezTo>
                <a:cubicBezTo>
                  <a:pt x="5358207" y="2407332"/>
                  <a:pt x="5358207" y="2538266"/>
                  <a:pt x="5296604" y="2640558"/>
                </a:cubicBezTo>
                <a:cubicBezTo>
                  <a:pt x="5296604" y="2640558"/>
                  <a:pt x="5296604" y="2640558"/>
                  <a:pt x="4343819" y="4281318"/>
                </a:cubicBezTo>
                <a:cubicBezTo>
                  <a:pt x="4286323" y="4387702"/>
                  <a:pt x="4171332" y="4453168"/>
                  <a:pt x="4052233" y="4453168"/>
                </a:cubicBezTo>
                <a:cubicBezTo>
                  <a:pt x="4052233" y="4453168"/>
                  <a:pt x="4052233" y="4453168"/>
                  <a:pt x="2150770" y="4453168"/>
                </a:cubicBezTo>
                <a:cubicBezTo>
                  <a:pt x="2027565" y="4453168"/>
                  <a:pt x="1916680" y="4387702"/>
                  <a:pt x="1855078" y="4281318"/>
                </a:cubicBezTo>
                <a:cubicBezTo>
                  <a:pt x="1855078" y="4281318"/>
                  <a:pt x="1855078" y="4281318"/>
                  <a:pt x="906399" y="2640558"/>
                </a:cubicBezTo>
                <a:cubicBezTo>
                  <a:pt x="844796" y="2538266"/>
                  <a:pt x="844796" y="2407332"/>
                  <a:pt x="906399" y="2305041"/>
                </a:cubicBezTo>
                <a:cubicBezTo>
                  <a:pt x="906399" y="2305041"/>
                  <a:pt x="906399" y="2305041"/>
                  <a:pt x="1258651" y="1695815"/>
                </a:cubicBezTo>
                <a:lnTo>
                  <a:pt x="1288338" y="1644472"/>
                </a:lnTo>
                <a:lnTo>
                  <a:pt x="1287293" y="1644034"/>
                </a:lnTo>
                <a:cubicBezTo>
                  <a:pt x="1265949" y="1631576"/>
                  <a:pt x="1247840" y="1613534"/>
                  <a:pt x="1234904" y="1591195"/>
                </a:cubicBezTo>
                <a:cubicBezTo>
                  <a:pt x="1234904" y="1591195"/>
                  <a:pt x="1234904" y="1591195"/>
                  <a:pt x="836494" y="902135"/>
                </a:cubicBezTo>
                <a:cubicBezTo>
                  <a:pt x="810622" y="859177"/>
                  <a:pt x="810622" y="804190"/>
                  <a:pt x="836494" y="761230"/>
                </a:cubicBezTo>
                <a:cubicBezTo>
                  <a:pt x="836494" y="761230"/>
                  <a:pt x="836494" y="761230"/>
                  <a:pt x="1234904" y="72172"/>
                </a:cubicBezTo>
                <a:cubicBezTo>
                  <a:pt x="1260775" y="27495"/>
                  <a:pt x="1307343" y="0"/>
                  <a:pt x="135908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751A0E59-DEDC-4E9B-A95B-A80B25DD9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15" y="76868"/>
            <a:ext cx="2015335" cy="11895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AA0D70-E80F-4A1B-969E-ABA211F30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512" y="2963200"/>
            <a:ext cx="5796479" cy="30286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0BC0E2-E2EE-4E6A-80BE-7DF6DDE37411}"/>
              </a:ext>
            </a:extLst>
          </p:cNvPr>
          <p:cNvSpPr txBox="1"/>
          <p:nvPr/>
        </p:nvSpPr>
        <p:spPr>
          <a:xfrm>
            <a:off x="1904281" y="2257425"/>
            <a:ext cx="37052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Algerian" panose="04020705040A02060702" pitchFamily="82" charset="0"/>
              </a:rPr>
              <a:t>Service Desk          </a:t>
            </a:r>
          </a:p>
          <a:p>
            <a:r>
              <a:rPr lang="en-US" sz="3200">
                <a:latin typeface="Algerian" panose="04020705040A02060702" pitchFamily="82" charset="0"/>
              </a:rPr>
              <a:t>  Application</a:t>
            </a:r>
          </a:p>
        </p:txBody>
      </p:sp>
    </p:spTree>
    <p:extLst>
      <p:ext uri="{BB962C8B-B14F-4D97-AF65-F5344CB8AC3E}">
        <p14:creationId xmlns:p14="http://schemas.microsoft.com/office/powerpoint/2010/main" val="751320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751A0E59-DEDC-4E9B-A95B-A80B25DD9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264" y="0"/>
            <a:ext cx="1982805" cy="15977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8906F5-8683-4CF4-B429-52DEEF5EB619}"/>
              </a:ext>
            </a:extLst>
          </p:cNvPr>
          <p:cNvSpPr txBox="1"/>
          <p:nvPr/>
        </p:nvSpPr>
        <p:spPr>
          <a:xfrm>
            <a:off x="506931" y="762000"/>
            <a:ext cx="8741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Segoe UI Semilight" panose="020B0402040204020203" pitchFamily="34" charset="0"/>
                <a:cs typeface="Segoe UI Semilight" panose="020B0402040204020203" pitchFamily="34" charset="0"/>
              </a:rPr>
              <a:t>Email Notification and Power Bi Report: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641E7E3F-C4C0-4D4B-9436-F26E53877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192" y="2420608"/>
            <a:ext cx="3938685" cy="3069884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847D5B48-FFBC-4974-A5EE-2192D04EC4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467" y="2420609"/>
            <a:ext cx="4160043" cy="3069884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BD6C397-0C4A-4B0D-8552-21506F1980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48" y="2196086"/>
            <a:ext cx="2703854" cy="351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6961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33351E"/>
      </a:dk2>
      <a:lt2>
        <a:srgbClr val="E8E2E3"/>
      </a:lt2>
      <a:accent1>
        <a:srgbClr val="63AF9D"/>
      </a:accent1>
      <a:accent2>
        <a:srgbClr val="56B376"/>
      </a:accent2>
      <a:accent3>
        <a:srgbClr val="62B25C"/>
      </a:accent3>
      <a:accent4>
        <a:srgbClr val="80AE53"/>
      </a:accent4>
      <a:accent5>
        <a:srgbClr val="A0A662"/>
      </a:accent5>
      <a:accent6>
        <a:srgbClr val="BC9C58"/>
      </a:accent6>
      <a:hlink>
        <a:srgbClr val="AE697A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58C4CB43D9F6409BBCAF6BF6214A22" ma:contentTypeVersion="4" ma:contentTypeDescription="Create a new document." ma:contentTypeScope="" ma:versionID="08aa896ef38d71f134fb4eadcd00c740">
  <xsd:schema xmlns:xsd="http://www.w3.org/2001/XMLSchema" xmlns:xs="http://www.w3.org/2001/XMLSchema" xmlns:p="http://schemas.microsoft.com/office/2006/metadata/properties" xmlns:ns2="c6e82a32-9dba-425f-b42d-99464a2923af" targetNamespace="http://schemas.microsoft.com/office/2006/metadata/properties" ma:root="true" ma:fieldsID="13e8b22c9fe8cc12dcd06120d930949e" ns2:_="">
    <xsd:import namespace="c6e82a32-9dba-425f-b42d-99464a2923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e82a32-9dba-425f-b42d-99464a2923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4E3A7B-ECB5-47C2-A5E1-4C9A3BE97B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757284-98F2-4C6B-8F57-068188B3E317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c6e82a32-9dba-425f-b42d-99464a2923af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477A7D9-9412-4B04-9847-3B42DAABAA7D}">
  <ds:schemaRefs>
    <ds:schemaRef ds:uri="c6e82a32-9dba-425f-b42d-99464a2923a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Widescreen</PresentationFormat>
  <Paragraphs>63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ＭＳ Ｐゴシック</vt:lpstr>
      <vt:lpstr>Algerian</vt:lpstr>
      <vt:lpstr>Arial</vt:lpstr>
      <vt:lpstr>Calibri</vt:lpstr>
      <vt:lpstr>Calibri Light</vt:lpstr>
      <vt:lpstr>Century Gothic</vt:lpstr>
      <vt:lpstr>Segoe UI</vt:lpstr>
      <vt:lpstr>Segoe UI Light</vt:lpstr>
      <vt:lpstr>Segoe UI Semilight</vt:lpstr>
      <vt:lpstr>Wingdings</vt:lpstr>
      <vt:lpstr>BrushVTI</vt:lpstr>
      <vt:lpstr>Office Theme</vt:lpstr>
      <vt:lpstr>1_Office Theme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Features: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kandregula</dc:creator>
  <cp:lastModifiedBy>Poornima Dasari</cp:lastModifiedBy>
  <cp:revision>1</cp:revision>
  <dcterms:created xsi:type="dcterms:W3CDTF">2021-02-08T11:25:35Z</dcterms:created>
  <dcterms:modified xsi:type="dcterms:W3CDTF">2021-10-19T09:58:44Z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0x0101004F58C4CB43D9F6409BBCAF6BF6214A22</vt:lpwstr>
  </property>
</Properties>
</file>