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3114" y="290407"/>
            <a:ext cx="7197726" cy="2421464"/>
          </a:xfrm>
        </p:spPr>
        <p:txBody>
          <a:bodyPr>
            <a:normAutofit/>
          </a:bodyPr>
          <a:lstStyle/>
          <a:p>
            <a:r>
              <a:rPr lang="en-US" sz="5400" dirty="0"/>
              <a:t>Online Property management system </a:t>
            </a:r>
            <a:endParaRPr lang="en-US" sz="5400" dirty="0"/>
          </a:p>
        </p:txBody>
      </p:sp>
      <p:sp>
        <p:nvSpPr>
          <p:cNvPr id="3" name="Subtitle 2"/>
          <p:cNvSpPr>
            <a:spLocks noGrp="1"/>
          </p:cNvSpPr>
          <p:nvPr>
            <p:ph type="subTitle" idx="1"/>
          </p:nvPr>
        </p:nvSpPr>
        <p:spPr>
          <a:xfrm>
            <a:off x="3962400" y="3117850"/>
            <a:ext cx="7197725" cy="2905760"/>
          </a:xfrm>
        </p:spPr>
        <p:txBody>
          <a:bodyPr>
            <a:normAutofit lnSpcReduction="10000"/>
          </a:bodyPr>
          <a:lstStyle/>
          <a:p>
            <a:r>
              <a:rPr lang="en-US" sz="2800"/>
              <a:t>by b1 group5</a:t>
            </a:r>
            <a:endParaRPr lang="en-US"/>
          </a:p>
          <a:p>
            <a:r>
              <a:rPr lang="en-US"/>
              <a:t>amurtha(front end,sql server)</a:t>
            </a:r>
            <a:endParaRPr lang="en-US"/>
          </a:p>
          <a:p>
            <a:r>
              <a:rPr lang="en-US"/>
              <a:t>    jhansi (html,sql server)   </a:t>
            </a:r>
            <a:endParaRPr lang="en-US"/>
          </a:p>
          <a:p>
            <a:r>
              <a:rPr lang="en-US"/>
              <a:t>amulya akhila(back end,front end)</a:t>
            </a:r>
            <a:endParaRPr lang="en-US"/>
          </a:p>
          <a:p>
            <a:r>
              <a:rPr lang="en-US"/>
              <a:t>keerthi(data base,back end)</a:t>
            </a:r>
            <a:endParaRPr lang="en-US"/>
          </a:p>
          <a:p>
            <a:r>
              <a:rPr lang="en-US"/>
              <a:t>likitha sree(documentation,database)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4727" y="-62753"/>
            <a:ext cx="10049438" cy="5632311"/>
          </a:xfrm>
          <a:prstGeom prst="rect">
            <a:avLst/>
          </a:prstGeom>
          <a:noFill/>
        </p:spPr>
        <p:txBody>
          <a:bodyPr wrap="square" rtlCol="0">
            <a:spAutoFit/>
          </a:bodyPr>
          <a:lstStyle/>
          <a:p>
            <a:r>
              <a:rPr lang="en-US" sz="3600" b="1" dirty="0"/>
              <a:t>Advantages:</a:t>
            </a:r>
            <a:endParaRPr lang="en-US" sz="3600" b="1" dirty="0"/>
          </a:p>
          <a:p>
            <a:pPr marL="571500" indent="-571500">
              <a:buFont typeface="Arial" panose="020B0604020202020204" pitchFamily="34" charset="0"/>
              <a:buChar char="•"/>
            </a:pPr>
            <a:r>
              <a:rPr lang="en-US" sz="3600" dirty="0"/>
              <a:t>Easy maintenance monitoring. </a:t>
            </a:r>
            <a:endParaRPr lang="en-US" sz="3600" dirty="0"/>
          </a:p>
          <a:p>
            <a:pPr marL="571500" indent="-571500">
              <a:buFont typeface="Arial" panose="020B0604020202020204" pitchFamily="34" charset="0"/>
              <a:buChar char="•"/>
            </a:pPr>
            <a:r>
              <a:rPr lang="en-US" sz="3600" dirty="0"/>
              <a:t>Easy payments from tenants and contractors.</a:t>
            </a:r>
            <a:endParaRPr lang="en-US" sz="3600" dirty="0"/>
          </a:p>
          <a:p>
            <a:pPr marL="571500" indent="-571500">
              <a:buFont typeface="Arial" panose="020B0604020202020204" pitchFamily="34" charset="0"/>
              <a:buChar char="•"/>
            </a:pPr>
            <a:r>
              <a:rPr lang="en-US" sz="3600" dirty="0"/>
              <a:t>Data tracking.</a:t>
            </a:r>
            <a:endParaRPr lang="en-US" sz="3600" dirty="0"/>
          </a:p>
          <a:p>
            <a:pPr marL="571500" indent="-571500">
              <a:buFont typeface="Arial" panose="020B0604020202020204" pitchFamily="34" charset="0"/>
              <a:buChar char="•"/>
            </a:pPr>
            <a:r>
              <a:rPr lang="en-US" sz="3600" dirty="0"/>
              <a:t>Property management. </a:t>
            </a:r>
            <a:endParaRPr lang="en-US" sz="3600" dirty="0"/>
          </a:p>
          <a:p>
            <a:pPr marL="571500" indent="-571500">
              <a:buFont typeface="Arial" panose="020B0604020202020204" pitchFamily="34" charset="0"/>
              <a:buChar char="•"/>
            </a:pPr>
            <a:r>
              <a:rPr lang="en-US" sz="3600" dirty="0"/>
              <a:t>24*7 support.</a:t>
            </a:r>
            <a:endParaRPr lang="en-US" sz="3600" dirty="0"/>
          </a:p>
          <a:p>
            <a:pPr marL="571500" indent="-571500">
              <a:buFont typeface="Arial" panose="020B0604020202020204" pitchFamily="34" charset="0"/>
              <a:buChar char="•"/>
            </a:pPr>
            <a:r>
              <a:rPr lang="en-US" sz="3600" dirty="0"/>
              <a:t> customer loyalty. </a:t>
            </a:r>
            <a:endParaRPr lang="en-US" sz="3600" dirty="0"/>
          </a:p>
          <a:p>
            <a:pPr marL="571500" indent="-571500">
              <a:buFont typeface="Arial" panose="020B0604020202020204" pitchFamily="34" charset="0"/>
              <a:buChar char="•"/>
            </a:pPr>
            <a:r>
              <a:rPr lang="en-US" sz="3600" dirty="0"/>
              <a:t>Quick inspection. </a:t>
            </a:r>
            <a:endParaRPr lang="en-US" sz="3600" dirty="0"/>
          </a:p>
          <a:p>
            <a:pPr marL="571500" indent="-571500">
              <a:buFont typeface="Arial" panose="020B0604020202020204" pitchFamily="34" charset="0"/>
              <a:buChar char="•"/>
            </a:pPr>
            <a:r>
              <a:rPr lang="en-US" sz="3600" dirty="0"/>
              <a:t>Tenant screening. </a:t>
            </a:r>
            <a:endParaRPr lang="en-US" sz="3600" dirty="0"/>
          </a:p>
          <a:p>
            <a:pPr marL="571500" indent="-571500">
              <a:buFont typeface="Arial" panose="020B0604020202020204" pitchFamily="34" charset="0"/>
              <a:buChar char="•"/>
            </a:pPr>
            <a:r>
              <a:rPr lang="en-US" sz="3600" dirty="0"/>
              <a:t>Enhances visibility.</a:t>
            </a: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058730" y="564777"/>
            <a:ext cx="8999670" cy="4401205"/>
          </a:xfrm>
          <a:prstGeom prst="rect">
            <a:avLst/>
          </a:prstGeom>
          <a:noFill/>
        </p:spPr>
        <p:txBody>
          <a:bodyPr wrap="square" rtlCol="0">
            <a:spAutoFit/>
          </a:bodyPr>
          <a:lstStyle/>
          <a:p>
            <a:endParaRPr lang="en-US" sz="3600" b="1" dirty="0"/>
          </a:p>
          <a:p>
            <a:r>
              <a:rPr lang="en-US" sz="3600" b="1" dirty="0"/>
              <a:t>Applications:</a:t>
            </a:r>
            <a:endParaRPr lang="en-US" sz="3600" b="1" dirty="0"/>
          </a:p>
          <a:p>
            <a:endParaRPr lang="en-US" sz="2800" b="1" dirty="0"/>
          </a:p>
          <a:p>
            <a:r>
              <a:rPr lang="en-US" sz="3600" dirty="0"/>
              <a:t>This online property operation system can help us to get stylish property by just sitting at home or anywhere .</a:t>
            </a:r>
            <a:endParaRPr lang="en-US" sz="3600" dirty="0"/>
          </a:p>
          <a:p>
            <a:r>
              <a:rPr lang="en-US" sz="3600" dirty="0"/>
              <a:t>People can book their </a:t>
            </a:r>
            <a:r>
              <a:rPr lang="en-US" sz="3600" dirty="0" err="1"/>
              <a:t>favourite</a:t>
            </a:r>
            <a:r>
              <a:rPr lang="en-US" sz="3600" dirty="0"/>
              <a:t> property online just after a many clicks.</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189" y="358588"/>
            <a:ext cx="5809129" cy="707886"/>
          </a:xfrm>
          <a:prstGeom prst="rect">
            <a:avLst/>
          </a:prstGeom>
          <a:noFill/>
        </p:spPr>
        <p:txBody>
          <a:bodyPr wrap="square" rtlCol="0">
            <a:spAutoFit/>
          </a:bodyPr>
          <a:lstStyle/>
          <a:p>
            <a:r>
              <a:rPr lang="en-US" sz="4000" dirty="0"/>
              <a:t>Contents:</a:t>
            </a:r>
            <a:endParaRPr lang="en-US" sz="4000" dirty="0"/>
          </a:p>
        </p:txBody>
      </p:sp>
      <p:sp>
        <p:nvSpPr>
          <p:cNvPr id="3" name="TextBox 2"/>
          <p:cNvSpPr txBox="1"/>
          <p:nvPr/>
        </p:nvSpPr>
        <p:spPr>
          <a:xfrm>
            <a:off x="842683" y="1425389"/>
            <a:ext cx="5387788" cy="3816429"/>
          </a:xfrm>
          <a:prstGeom prst="rect">
            <a:avLst/>
          </a:prstGeom>
          <a:noFill/>
        </p:spPr>
        <p:txBody>
          <a:bodyPr wrap="square" rtlCol="0">
            <a:spAutoFit/>
          </a:bodyPr>
          <a:lstStyle/>
          <a:p>
            <a:pPr marL="285750" indent="-285750">
              <a:buFont typeface="Arial" panose="020B0604020202020204" pitchFamily="34" charset="0"/>
              <a:buChar char="•"/>
            </a:pPr>
            <a:r>
              <a:rPr lang="en-US" sz="3200" dirty="0"/>
              <a:t>Introduction</a:t>
            </a:r>
            <a:endParaRPr lang="en-US" sz="3200" dirty="0"/>
          </a:p>
          <a:p>
            <a:pPr marL="285750" indent="-285750">
              <a:buFont typeface="Arial" panose="020B0604020202020204" pitchFamily="34" charset="0"/>
              <a:buChar char="•"/>
            </a:pPr>
            <a:r>
              <a:rPr lang="en-US" sz="3200" dirty="0"/>
              <a:t>Modules</a:t>
            </a:r>
            <a:endParaRPr lang="en-US" sz="3200" dirty="0"/>
          </a:p>
          <a:p>
            <a:pPr marL="285750" indent="-285750">
              <a:buFont typeface="Arial" panose="020B0604020202020204" pitchFamily="34" charset="0"/>
              <a:buChar char="•"/>
            </a:pPr>
            <a:r>
              <a:rPr lang="en-US" sz="3200" dirty="0"/>
              <a:t>Hardware requirements</a:t>
            </a:r>
            <a:endParaRPr lang="en-US" sz="3200" dirty="0"/>
          </a:p>
          <a:p>
            <a:pPr marL="285750" indent="-285750">
              <a:buFont typeface="Arial" panose="020B0604020202020204" pitchFamily="34" charset="0"/>
              <a:buChar char="•"/>
            </a:pPr>
            <a:r>
              <a:rPr lang="en-US" sz="3200" dirty="0"/>
              <a:t>Software requirements</a:t>
            </a:r>
            <a:endParaRPr lang="en-US" sz="3200" dirty="0"/>
          </a:p>
          <a:p>
            <a:pPr marL="285750" indent="-285750">
              <a:buFont typeface="Arial" panose="020B0604020202020204" pitchFamily="34" charset="0"/>
              <a:buChar char="•"/>
            </a:pPr>
            <a:r>
              <a:rPr lang="en-US" sz="3200" dirty="0"/>
              <a:t>Advantages</a:t>
            </a:r>
            <a:endParaRPr lang="en-US" sz="3200" dirty="0"/>
          </a:p>
          <a:p>
            <a:pPr marL="285750" indent="-285750">
              <a:buFont typeface="Arial" panose="020B0604020202020204" pitchFamily="34" charset="0"/>
              <a:buChar char="•"/>
            </a:pPr>
            <a:r>
              <a:rPr lang="en-US" sz="3200" dirty="0"/>
              <a:t>Disadvantages</a:t>
            </a:r>
            <a:endParaRPr lang="en-US" sz="3200" dirty="0"/>
          </a:p>
          <a:p>
            <a:pPr marL="285750" indent="-285750">
              <a:buFont typeface="Arial" panose="020B0604020202020204" pitchFamily="34" charset="0"/>
              <a:buChar char="•"/>
            </a:pPr>
            <a:r>
              <a:rPr lang="en-US" sz="3200" dirty="0" err="1"/>
              <a:t>Appilications</a:t>
            </a:r>
            <a:endParaRPr lang="en-US" sz="32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5435" y="681317"/>
            <a:ext cx="4258235" cy="707886"/>
          </a:xfrm>
          <a:prstGeom prst="rect">
            <a:avLst/>
          </a:prstGeom>
          <a:noFill/>
        </p:spPr>
        <p:txBody>
          <a:bodyPr wrap="square" rtlCol="0">
            <a:spAutoFit/>
          </a:bodyPr>
          <a:lstStyle/>
          <a:p>
            <a:r>
              <a:rPr lang="en-US" sz="4000" dirty="0"/>
              <a:t>Introduction:</a:t>
            </a:r>
            <a:endParaRPr lang="en-US" sz="4000" dirty="0"/>
          </a:p>
        </p:txBody>
      </p:sp>
      <p:sp>
        <p:nvSpPr>
          <p:cNvPr id="3" name="TextBox 2"/>
          <p:cNvSpPr txBox="1"/>
          <p:nvPr/>
        </p:nvSpPr>
        <p:spPr>
          <a:xfrm flipH="1">
            <a:off x="780823" y="1571527"/>
            <a:ext cx="10380235" cy="3139321"/>
          </a:xfrm>
          <a:prstGeom prst="rect">
            <a:avLst/>
          </a:prstGeom>
          <a:noFill/>
        </p:spPr>
        <p:txBody>
          <a:bodyPr wrap="square" rtlCol="0">
            <a:spAutoFit/>
          </a:bodyPr>
          <a:lstStyle/>
          <a:p>
            <a:pPr>
              <a:spcAft>
                <a:spcPts val="0"/>
              </a:spcAft>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Real estate is a type of business for dealing , buying, renting land, structures and services. Real estate agencies duties include, to give the property on rent or differently to vend the property. Properties like constructing, retail spots, apartments, houses, bungalows etc. numerous people search for property for numerous purposes like hearthstone, services, faculty and etc. Every individual wants his house to be in the stylish position with stylish installations. services should be near request area in order to increase deals and productivity. </a:t>
            </a:r>
            <a:endParaRPr lang="en-US" sz="1800" dirty="0">
              <a:effectLst/>
              <a:latin typeface="Calibri" panose="020F0502020204030204" pitchFamily="34" charset="0"/>
              <a:cs typeface="Times New Roman" panose="02020603050405020304" pitchFamily="18" charset="0"/>
            </a:endParaRPr>
          </a:p>
          <a:p>
            <a:pPr>
              <a:spcAft>
                <a:spcPts val="0"/>
              </a:spcAft>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So, this real estate system provides the functionality for buyers by allowing them to look out for houses by features or address. It provides functionality for the dealer, authorize them to log into the system and add new announcements or cancel being bones. For this each stoner is handed a login account with login ID and word.</a:t>
            </a:r>
            <a:endParaRPr lang="en-US" sz="1800" dirty="0">
              <a:effectLst/>
              <a:latin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8517" y="376518"/>
            <a:ext cx="5450541" cy="707886"/>
          </a:xfrm>
          <a:prstGeom prst="rect">
            <a:avLst/>
          </a:prstGeom>
          <a:noFill/>
        </p:spPr>
        <p:txBody>
          <a:bodyPr wrap="square" rtlCol="0">
            <a:spAutoFit/>
          </a:bodyPr>
          <a:lstStyle/>
          <a:p>
            <a:r>
              <a:rPr lang="en-US" sz="4000" dirty="0"/>
              <a:t>Modules:</a:t>
            </a:r>
            <a:endParaRPr lang="en-US" sz="4000" dirty="0"/>
          </a:p>
        </p:txBody>
      </p:sp>
      <p:sp>
        <p:nvSpPr>
          <p:cNvPr id="3" name="TextBox 2"/>
          <p:cNvSpPr txBox="1"/>
          <p:nvPr/>
        </p:nvSpPr>
        <p:spPr>
          <a:xfrm>
            <a:off x="1138517" y="1434354"/>
            <a:ext cx="4536141" cy="2246769"/>
          </a:xfrm>
          <a:prstGeom prst="rect">
            <a:avLst/>
          </a:prstGeom>
          <a:noFill/>
        </p:spPr>
        <p:txBody>
          <a:bodyPr wrap="square" rtlCol="0">
            <a:spAutoFit/>
          </a:bodyPr>
          <a:lstStyle/>
          <a:p>
            <a:r>
              <a:rPr lang="en-US" sz="2800" dirty="0"/>
              <a:t>We have three </a:t>
            </a:r>
            <a:r>
              <a:rPr lang="en-US" sz="2800" dirty="0" err="1"/>
              <a:t>modukes</a:t>
            </a:r>
            <a:r>
              <a:rPr lang="en-US" sz="2800" dirty="0"/>
              <a:t>  namely </a:t>
            </a:r>
            <a:endParaRPr lang="en-US" sz="2800" dirty="0"/>
          </a:p>
          <a:p>
            <a:r>
              <a:rPr lang="en-US" sz="2800" dirty="0"/>
              <a:t>1.owner module</a:t>
            </a:r>
            <a:endParaRPr lang="en-US" sz="2800" dirty="0"/>
          </a:p>
          <a:p>
            <a:r>
              <a:rPr lang="en-US" sz="2800" dirty="0"/>
              <a:t>2.Customer module</a:t>
            </a:r>
            <a:endParaRPr lang="en-US" sz="2800" dirty="0"/>
          </a:p>
          <a:p>
            <a:r>
              <a:rPr lang="en-US" sz="2800" dirty="0"/>
              <a:t>3.Agent module</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2659" y="466164"/>
            <a:ext cx="4365811" cy="646331"/>
          </a:xfrm>
          <a:prstGeom prst="rect">
            <a:avLst/>
          </a:prstGeom>
          <a:noFill/>
        </p:spPr>
        <p:txBody>
          <a:bodyPr wrap="square" rtlCol="0">
            <a:spAutoFit/>
          </a:bodyPr>
          <a:lstStyle/>
          <a:p>
            <a:r>
              <a:rPr lang="en-US" sz="3600" dirty="0"/>
              <a:t>Owner module:</a:t>
            </a:r>
            <a:endParaRPr lang="en-US" sz="3600" dirty="0"/>
          </a:p>
        </p:txBody>
      </p:sp>
      <p:sp>
        <p:nvSpPr>
          <p:cNvPr id="4" name="TextBox 3"/>
          <p:cNvSpPr txBox="1"/>
          <p:nvPr/>
        </p:nvSpPr>
        <p:spPr>
          <a:xfrm>
            <a:off x="1102659" y="1407459"/>
            <a:ext cx="8202706" cy="3416320"/>
          </a:xfrm>
          <a:prstGeom prst="rect">
            <a:avLst/>
          </a:prstGeom>
          <a:noFill/>
        </p:spPr>
        <p:txBody>
          <a:bodyPr wrap="square" rtlCol="0">
            <a:spAutoFit/>
          </a:bodyPr>
          <a:lstStyle/>
          <a:p>
            <a:r>
              <a:rPr lang="en-US" sz="3600" b="1" dirty="0" err="1"/>
              <a:t>Signup</a:t>
            </a:r>
            <a:r>
              <a:rPr lang="en-US" dirty="0" err="1"/>
              <a:t>:</a:t>
            </a:r>
            <a:r>
              <a:rPr lang="en-US" sz="2800" dirty="0" err="1"/>
              <a:t>In</a:t>
            </a:r>
            <a:r>
              <a:rPr lang="en-US" sz="2800" dirty="0"/>
              <a:t> this owner registers with their  details</a:t>
            </a:r>
            <a:endParaRPr lang="en-US" sz="2800" dirty="0"/>
          </a:p>
          <a:p>
            <a:r>
              <a:rPr lang="en-US" sz="3200" b="1" dirty="0" err="1"/>
              <a:t>Login</a:t>
            </a:r>
            <a:r>
              <a:rPr lang="en-US" sz="2800" dirty="0" err="1"/>
              <a:t>:Proprietor</a:t>
            </a:r>
            <a:r>
              <a:rPr lang="en-US" sz="2800" dirty="0"/>
              <a:t> can add details of the property details</a:t>
            </a:r>
            <a:endParaRPr lang="en-US" sz="2800" dirty="0"/>
          </a:p>
          <a:p>
            <a:r>
              <a:rPr lang="en-US" sz="3200" b="1" dirty="0"/>
              <a:t>Add </a:t>
            </a:r>
            <a:r>
              <a:rPr lang="en-US" sz="3200" b="1" dirty="0" err="1"/>
              <a:t>Property</a:t>
            </a:r>
            <a:r>
              <a:rPr lang="en-US" sz="2800" dirty="0" err="1"/>
              <a:t>:In</a:t>
            </a:r>
            <a:r>
              <a:rPr lang="en-US" sz="2800" dirty="0"/>
              <a:t> this proprietor can update the agent   details, update property details and delete the property.</a:t>
            </a:r>
            <a:endParaRPr lang="en-US" sz="2800" dirty="0"/>
          </a:p>
          <a:p>
            <a:r>
              <a:rPr lang="en-US" sz="3200" b="1" dirty="0"/>
              <a:t>Agents</a:t>
            </a:r>
            <a:r>
              <a:rPr lang="en-US" sz="2800" dirty="0"/>
              <a:t>: View available agents details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3341" y="654423"/>
            <a:ext cx="9556377" cy="5663089"/>
          </a:xfrm>
          <a:prstGeom prst="rect">
            <a:avLst/>
          </a:prstGeom>
          <a:noFill/>
        </p:spPr>
        <p:txBody>
          <a:bodyPr wrap="square" rtlCol="0">
            <a:spAutoFit/>
          </a:bodyPr>
          <a:lstStyle/>
          <a:p>
            <a:r>
              <a:rPr lang="en-US" sz="4000" dirty="0"/>
              <a:t>Customer module:</a:t>
            </a:r>
            <a:endParaRPr lang="en-US" sz="4000" dirty="0"/>
          </a:p>
          <a:p>
            <a:endParaRPr lang="en-US" sz="2400" b="1" dirty="0"/>
          </a:p>
          <a:p>
            <a:r>
              <a:rPr lang="en-US" sz="2800" b="1" dirty="0" err="1"/>
              <a:t>Signup</a:t>
            </a:r>
            <a:r>
              <a:rPr lang="en-US" dirty="0" err="1"/>
              <a:t>:</a:t>
            </a:r>
            <a:r>
              <a:rPr lang="en-US" sz="2800" dirty="0" err="1"/>
              <a:t>In</a:t>
            </a:r>
            <a:r>
              <a:rPr lang="en-US" sz="2800" dirty="0"/>
              <a:t> this signup with their  details</a:t>
            </a:r>
            <a:endParaRPr lang="en-US" sz="2800" dirty="0"/>
          </a:p>
          <a:p>
            <a:endParaRPr lang="en-US" sz="2800" b="1" dirty="0"/>
          </a:p>
          <a:p>
            <a:r>
              <a:rPr lang="en-US" sz="2800" b="1" dirty="0"/>
              <a:t>Login: User login with valid credentials</a:t>
            </a:r>
            <a:endParaRPr lang="en-US" sz="2800" b="1" dirty="0"/>
          </a:p>
          <a:p>
            <a:endParaRPr lang="en-US" sz="2800" b="1" dirty="0"/>
          </a:p>
          <a:p>
            <a:r>
              <a:rPr lang="en-US" sz="2800" b="1" dirty="0"/>
              <a:t>View </a:t>
            </a:r>
            <a:r>
              <a:rPr lang="en-US" sz="2800" b="1" dirty="0" err="1"/>
              <a:t>Properties:</a:t>
            </a:r>
            <a:r>
              <a:rPr lang="en-US" sz="2800" dirty="0" err="1"/>
              <a:t>view</a:t>
            </a:r>
            <a:r>
              <a:rPr lang="en-US" sz="2800" dirty="0"/>
              <a:t> </a:t>
            </a:r>
            <a:r>
              <a:rPr lang="en-US" sz="2800" dirty="0" err="1"/>
              <a:t>oroperties,view</a:t>
            </a:r>
            <a:r>
              <a:rPr lang="en-US" sz="2800" dirty="0"/>
              <a:t> book an appointment for contact to assigned agent.</a:t>
            </a:r>
            <a:endParaRPr lang="en-US" sz="2800" dirty="0"/>
          </a:p>
          <a:p>
            <a:endParaRPr lang="en-US" sz="2800" b="1" dirty="0"/>
          </a:p>
          <a:p>
            <a:r>
              <a:rPr lang="en-US" sz="2800" b="1" dirty="0" err="1"/>
              <a:t>Agent</a:t>
            </a:r>
            <a:r>
              <a:rPr lang="en-US" sz="2800" dirty="0" err="1"/>
              <a:t>:view</a:t>
            </a:r>
            <a:r>
              <a:rPr lang="en-US" sz="2800" dirty="0"/>
              <a:t> available details</a:t>
            </a:r>
            <a:endParaRPr lang="en-US" sz="2800" dirty="0"/>
          </a:p>
          <a:p>
            <a:endParaRPr lang="en-US" sz="2800" b="1" dirty="0"/>
          </a:p>
          <a:p>
            <a:r>
              <a:rPr lang="en-US" sz="2800" b="1" dirty="0" err="1"/>
              <a:t>Appointment</a:t>
            </a:r>
            <a:r>
              <a:rPr lang="en-US" sz="2800" dirty="0" err="1"/>
              <a:t>:in</a:t>
            </a:r>
            <a:r>
              <a:rPr lang="en-US" sz="2800" dirty="0"/>
              <a:t> this user can view the appointment details</a:t>
            </a:r>
            <a:endParaRPr lang="en-US" sz="2800"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0259" y="735106"/>
            <a:ext cx="8884023" cy="5016758"/>
          </a:xfrm>
          <a:prstGeom prst="rect">
            <a:avLst/>
          </a:prstGeom>
          <a:noFill/>
        </p:spPr>
        <p:txBody>
          <a:bodyPr wrap="square" rtlCol="0">
            <a:spAutoFit/>
          </a:bodyPr>
          <a:lstStyle/>
          <a:p>
            <a:r>
              <a:rPr lang="en-US" dirty="0"/>
              <a:t> </a:t>
            </a:r>
            <a:r>
              <a:rPr lang="en-US" sz="4000" b="1" i="1" dirty="0"/>
              <a:t>Agent module:</a:t>
            </a:r>
            <a:endParaRPr lang="en-US" sz="4000" b="1" i="1" dirty="0"/>
          </a:p>
          <a:p>
            <a:r>
              <a:rPr lang="en-US" sz="2800" b="1" dirty="0"/>
              <a:t>Agent Model</a:t>
            </a:r>
            <a:r>
              <a:rPr lang="en-US" sz="2800" dirty="0"/>
              <a:t>: Sing up: In this agent sing up with their details</a:t>
            </a:r>
            <a:endParaRPr lang="en-US" sz="2800" dirty="0"/>
          </a:p>
          <a:p>
            <a:r>
              <a:rPr lang="en-US" sz="2800" b="1" dirty="0"/>
              <a:t>Login</a:t>
            </a:r>
            <a:r>
              <a:rPr lang="en-US" sz="2800" dirty="0"/>
              <a:t>: Agent login with valid credentials .</a:t>
            </a:r>
            <a:endParaRPr lang="en-US" sz="2800" dirty="0"/>
          </a:p>
          <a:p>
            <a:r>
              <a:rPr lang="en-US" sz="2800" b="1" dirty="0"/>
              <a:t>View property</a:t>
            </a:r>
            <a:r>
              <a:rPr lang="en-US" sz="2800" dirty="0"/>
              <a:t>: In this agent can view assigned properties and view property  owner details and upgraded the information.</a:t>
            </a:r>
            <a:endParaRPr lang="en-US" sz="2800" dirty="0"/>
          </a:p>
          <a:p>
            <a:r>
              <a:rPr lang="en-US" sz="2800" b="1" dirty="0"/>
              <a:t>Assigned </a:t>
            </a:r>
            <a:r>
              <a:rPr lang="en-US" sz="2800" b="1" dirty="0" err="1"/>
              <a:t>Owners</a:t>
            </a:r>
            <a:r>
              <a:rPr lang="en-US" sz="2800" dirty="0" err="1"/>
              <a:t>:In</a:t>
            </a:r>
            <a:r>
              <a:rPr lang="en-US" sz="2800" dirty="0"/>
              <a:t> this agent view existing assigned owner details .</a:t>
            </a:r>
            <a:endParaRPr lang="en-US" sz="2800" dirty="0"/>
          </a:p>
          <a:p>
            <a:r>
              <a:rPr lang="en-US" sz="2800" b="1" dirty="0" err="1"/>
              <a:t>Appointments</a:t>
            </a:r>
            <a:r>
              <a:rPr lang="en-US" sz="2800" dirty="0" err="1"/>
              <a:t>:in</a:t>
            </a:r>
            <a:r>
              <a:rPr lang="en-US" sz="2800" dirty="0"/>
              <a:t> this agent can get the client appointment request. agent can modernize the response</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933224" y="439271"/>
            <a:ext cx="6202681" cy="646331"/>
          </a:xfrm>
          <a:prstGeom prst="rect">
            <a:avLst/>
          </a:prstGeom>
          <a:noFill/>
        </p:spPr>
        <p:txBody>
          <a:bodyPr wrap="square" rtlCol="0">
            <a:spAutoFit/>
          </a:bodyPr>
          <a:lstStyle/>
          <a:p>
            <a:r>
              <a:rPr lang="en-US" sz="3600" dirty="0"/>
              <a:t>Hardware requirements:</a:t>
            </a:r>
            <a:endParaRPr lang="en-US" sz="3600" dirty="0"/>
          </a:p>
        </p:txBody>
      </p:sp>
      <p:sp>
        <p:nvSpPr>
          <p:cNvPr id="3" name="TextBox 2"/>
          <p:cNvSpPr txBox="1"/>
          <p:nvPr/>
        </p:nvSpPr>
        <p:spPr>
          <a:xfrm>
            <a:off x="933224" y="1479176"/>
            <a:ext cx="6408870" cy="4247317"/>
          </a:xfrm>
          <a:prstGeom prst="rect">
            <a:avLst/>
          </a:prstGeom>
          <a:noFill/>
        </p:spPr>
        <p:txBody>
          <a:bodyPr wrap="square" rtlCol="0">
            <a:spAutoFit/>
          </a:bodyPr>
          <a:lstStyle/>
          <a:p>
            <a:pPr marL="285750" indent="-285750">
              <a:buFont typeface="Arial" panose="020B0604020202020204" pitchFamily="34" charset="0"/>
              <a:buChar char="•"/>
            </a:pPr>
            <a:r>
              <a:rPr lang="en-US" sz="2800" dirty="0"/>
              <a:t>I3 Processor based computer or higher</a:t>
            </a: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Memory:1 </a:t>
            </a:r>
            <a:r>
              <a:rPr lang="en-US" sz="2800" dirty="0" err="1"/>
              <a:t>gb</a:t>
            </a: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Hard Drive:50 </a:t>
            </a:r>
            <a:r>
              <a:rPr lang="en-US" sz="2800" dirty="0" err="1"/>
              <a:t>gb</a:t>
            </a: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Monitor</a:t>
            </a: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Internet connection</a:t>
            </a:r>
            <a:endParaRPr lang="en-US" sz="2800" dirty="0"/>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2659" y="609600"/>
            <a:ext cx="8973670" cy="6001643"/>
          </a:xfrm>
          <a:prstGeom prst="rect">
            <a:avLst/>
          </a:prstGeom>
          <a:noFill/>
        </p:spPr>
        <p:txBody>
          <a:bodyPr wrap="square" rtlCol="0">
            <a:spAutoFit/>
          </a:bodyPr>
          <a:lstStyle/>
          <a:p>
            <a:r>
              <a:rPr lang="en-US" sz="3200" dirty="0"/>
              <a:t>Software requirements:</a:t>
            </a:r>
            <a:endParaRPr lang="en-US" sz="3200" dirty="0"/>
          </a:p>
          <a:p>
            <a:pPr marL="457200" indent="-457200">
              <a:buFont typeface="Arial" panose="020B0604020202020204" pitchFamily="34" charset="0"/>
              <a:buChar char="•"/>
            </a:pPr>
            <a:r>
              <a:rPr lang="en-US" sz="3200" dirty="0"/>
              <a:t>Window 10</a:t>
            </a: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err="1"/>
              <a:t>Eclipse,Visual</a:t>
            </a:r>
            <a:r>
              <a:rPr lang="en-US" sz="3200" dirty="0"/>
              <a:t> Studio code</a:t>
            </a: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SQL server</a:t>
            </a:r>
            <a:endParaRPr lang="en-US" sz="3200" dirty="0"/>
          </a:p>
          <a:p>
            <a:endParaRPr lang="en-US" sz="3200" dirty="0"/>
          </a:p>
          <a:p>
            <a:pPr marL="457200" indent="-457200">
              <a:buFont typeface="Arial" panose="020B0604020202020204" pitchFamily="34" charset="0"/>
              <a:buChar char="•"/>
            </a:pPr>
            <a:r>
              <a:rPr lang="en-US" sz="3200" dirty="0" err="1"/>
              <a:t>.net</a:t>
            </a:r>
            <a:r>
              <a:rPr lang="en-US" sz="3200" dirty="0"/>
              <a:t>/angular/html/</a:t>
            </a:r>
            <a:r>
              <a:rPr lang="en-US" sz="3200" dirty="0" err="1"/>
              <a:t>css</a:t>
            </a: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Google chrome browser</a:t>
            </a: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0</TotalTime>
  <Words>2854</Words>
  <Application>WPS Presentation</Application>
  <PresentationFormat>Widescreen</PresentationFormat>
  <Paragraphs>102</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Arial</vt:lpstr>
      <vt:lpstr>Book Antiqua</vt:lpstr>
      <vt:lpstr>Calibri</vt:lpstr>
      <vt:lpstr>Times New Roman</vt:lpstr>
      <vt:lpstr>Calibri Light</vt:lpstr>
      <vt:lpstr>Microsoft YaHei</vt:lpstr>
      <vt:lpstr>Arial Unicode MS</vt:lpstr>
      <vt:lpstr>Celestial</vt:lpstr>
      <vt:lpstr>Online Property management system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Property management system </dc:title>
  <dc:creator>keerthi Agarthi</dc:creator>
  <cp:lastModifiedBy>keerthi agarthi</cp:lastModifiedBy>
  <cp:revision>5</cp:revision>
  <dcterms:created xsi:type="dcterms:W3CDTF">2022-07-14T05:15:00Z</dcterms:created>
  <dcterms:modified xsi:type="dcterms:W3CDTF">2022-07-14T06:53:00Z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2C010D59D91D492EB55D159E26549EF7</vt:lpwstr>
  </property>
  <property fmtid="{D5CDD505-2E9C-101B-9397-08002B2CF9AE}" pid="3" name="KSOProductBuildVer">
    <vt:lpwstr>1033-11.2.0.11191</vt:lpwstr>
  </property>
</Properties>
</file>