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 marL="457200" indent="-457200">
              <a:buAutoNum type="alphaUcPeriod"/>
            </a:pPr>
            <a:r>
              <a:rPr lang="en-US" sz="2200" dirty="0" smtClean="0"/>
              <a:t>Assume </a:t>
            </a:r>
            <a:r>
              <a:rPr lang="en-US" sz="2200" dirty="0"/>
              <a:t>Null </a:t>
            </a:r>
            <a:r>
              <a:rPr lang="en-US" sz="2200" dirty="0" err="1"/>
              <a:t>hyposthesis</a:t>
            </a:r>
            <a:r>
              <a:rPr lang="en-US" sz="2200" dirty="0"/>
              <a:t> as Ho: μ1 = μ2 (There is no difference in </a:t>
            </a:r>
            <a:r>
              <a:rPr lang="en-US" sz="2200" dirty="0" smtClean="0"/>
              <a:t>   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diameters </a:t>
            </a:r>
            <a:r>
              <a:rPr lang="en-US" sz="2200" dirty="0"/>
              <a:t>of cutlets between two units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r>
              <a:rPr lang="en-US" sz="2200" dirty="0" smtClean="0"/>
              <a:t>     Thus Alternate hypothesis as Ha: μ1 ≠ μ2 (There is significant difference   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in diameters of cutlets between two units) 2 Sample 2 Tail test  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applicable</a:t>
            </a:r>
          </a:p>
          <a:p>
            <a:pPr algn="just">
              <a:buNone/>
            </a:pPr>
            <a:endParaRPr lang="en-US" sz="22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A.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Anova</a:t>
            </a:r>
            <a:r>
              <a:rPr lang="en-US" dirty="0" smtClean="0"/>
              <a:t> </a:t>
            </a:r>
            <a:r>
              <a:rPr lang="en-US" dirty="0" err="1"/>
              <a:t>ftest</a:t>
            </a:r>
            <a:r>
              <a:rPr lang="en-US" dirty="0"/>
              <a:t> statistics: Analysis of </a:t>
            </a:r>
            <a:r>
              <a:rPr lang="en-US" dirty="0" err="1"/>
              <a:t>varaince</a:t>
            </a:r>
            <a:r>
              <a:rPr lang="en-US" dirty="0"/>
              <a:t> between more than 2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samples </a:t>
            </a:r>
            <a:r>
              <a:rPr lang="en-US" dirty="0"/>
              <a:t>or columns Assume Null Hypothesis Ho as No </a:t>
            </a:r>
            <a:r>
              <a:rPr lang="en-US" dirty="0" err="1"/>
              <a:t>Varaince</a:t>
            </a:r>
            <a:r>
              <a:rPr lang="en-US" dirty="0"/>
              <a:t>: All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samples </a:t>
            </a:r>
            <a:r>
              <a:rPr lang="en-US" dirty="0"/>
              <a:t>TAT population means are same</a:t>
            </a:r>
          </a:p>
          <a:p>
            <a:r>
              <a:rPr lang="en-US" dirty="0"/>
              <a:t>Thus Alternate Hypothesis Ha as It has Variance: </a:t>
            </a:r>
            <a:r>
              <a:rPr lang="en-US" dirty="0" err="1"/>
              <a:t>Atleast</a:t>
            </a:r>
            <a:r>
              <a:rPr lang="en-US" dirty="0"/>
              <a:t> one sample TAT population mean is different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</a:t>
            </a:r>
            <a:r>
              <a:rPr lang="en-US" sz="2000" dirty="0" smtClean="0"/>
              <a:t>are </a:t>
            </a:r>
            <a:r>
              <a:rPr lang="en-US" sz="2000" dirty="0"/>
              <a:t>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 smtClean="0"/>
              <a:t>CustomerOrderForm.mtw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Q4).</a:t>
            </a:r>
            <a:r>
              <a:rPr lang="en-US" dirty="0"/>
              <a:t> Assume Null Hypothesis as Ho: Independence of categorical variables (customer order forms defective %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does </a:t>
            </a:r>
            <a:r>
              <a:rPr lang="en-US" dirty="0"/>
              <a:t>not varies by </a:t>
            </a:r>
            <a:r>
              <a:rPr lang="en-US" dirty="0" err="1"/>
              <a:t>centre</a:t>
            </a:r>
            <a:r>
              <a:rPr lang="en-US" dirty="0"/>
              <a:t>) Thus, Alternative hypothesis as Ha Dependence of categorical variables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(</a:t>
            </a:r>
            <a:r>
              <a:rPr lang="en-US" dirty="0"/>
              <a:t>customer order forms defective % varies by </a:t>
            </a:r>
            <a:r>
              <a:rPr lang="en-US" dirty="0" err="1"/>
              <a:t>centre</a:t>
            </a:r>
            <a:r>
              <a:rPr lang="en-US" dirty="0"/>
              <a:t>)</a:t>
            </a:r>
          </a:p>
          <a:p>
            <a:r>
              <a:rPr lang="en-US" b="1" dirty="0"/>
              <a:t>Inference</a:t>
            </a:r>
            <a:r>
              <a:rPr lang="en-US" dirty="0"/>
              <a:t>: As (</a:t>
            </a:r>
            <a:r>
              <a:rPr lang="en-US" dirty="0" err="1"/>
              <a:t>p_value</a:t>
            </a:r>
            <a:r>
              <a:rPr lang="en-US" dirty="0"/>
              <a:t> = 0.2771) &gt; (α = 0.05); Accept Null </a:t>
            </a:r>
            <a:r>
              <a:rPr lang="en-US" dirty="0" err="1"/>
              <a:t>Hypthesis</a:t>
            </a:r>
            <a:r>
              <a:rPr lang="en-US" dirty="0"/>
              <a:t> i.e. Independence of categorical variables Thus, customer order forms defective % does not varies by </a:t>
            </a:r>
            <a:r>
              <a:rPr lang="en-US" dirty="0" err="1"/>
              <a:t>centre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Q3) </a:t>
            </a:r>
            <a:r>
              <a:rPr lang="en-US" dirty="0"/>
              <a:t>Assume Null Hypothesis as Ho: Independence of categorical </a:t>
            </a:r>
            <a:r>
              <a:rPr lang="en-US" dirty="0" smtClean="0"/>
              <a:t>variables(male-female </a:t>
            </a:r>
            <a:r>
              <a:rPr lang="en-US" dirty="0"/>
              <a:t>buyer rations are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similar </a:t>
            </a:r>
            <a:r>
              <a:rPr lang="en-US" dirty="0"/>
              <a:t>across regions (does not vary </a:t>
            </a:r>
            <a:r>
              <a:rPr lang="en-US" dirty="0" smtClean="0"/>
              <a:t>and are </a:t>
            </a:r>
            <a:r>
              <a:rPr lang="en-US" dirty="0"/>
              <a:t>not related) Thus Alternate Hypothesis as Ha: Dependence of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categorical </a:t>
            </a:r>
            <a:r>
              <a:rPr lang="en-US" dirty="0"/>
              <a:t>variables (male-female buyer rations are NOT similar across </a:t>
            </a:r>
            <a:r>
              <a:rPr lang="en-US" dirty="0" smtClean="0"/>
              <a:t>regions </a:t>
            </a:r>
            <a:r>
              <a:rPr lang="en-US" dirty="0"/>
              <a:t>(does vary </a:t>
            </a:r>
            <a:r>
              <a:rPr lang="en-US" dirty="0" smtClean="0"/>
              <a:t>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somewhat/significantly </a:t>
            </a:r>
            <a:r>
              <a:rPr lang="en-US" dirty="0"/>
              <a:t>related)</a:t>
            </a:r>
          </a:p>
          <a:p>
            <a:r>
              <a:rPr lang="en-US" b="1" dirty="0"/>
              <a:t>Inference</a:t>
            </a:r>
            <a:r>
              <a:rPr lang="en-US" dirty="0"/>
              <a:t>: As (p-value = 0.6603) &gt; (α = 0.05); Accept the Null Hypothesis i.e. Independence of categorical variables Thus, male-female buyer rations are similar across regions and are not related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smtClean="0"/>
              <a:t> Refer: Assignment.3.ipynb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489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DELL</cp:lastModifiedBy>
  <cp:revision>4</cp:revision>
  <dcterms:created xsi:type="dcterms:W3CDTF">2015-11-14T12:07:48Z</dcterms:created>
  <dcterms:modified xsi:type="dcterms:W3CDTF">2022-12-23T05:33:07Z</dcterms:modified>
</cp:coreProperties>
</file>