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ECCCB4-C84F-4283-9FC9-08AD44B74ABE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926909-5889-4EE8-8065-3C00CD154076}">
      <dgm:prSet phldrT="[Text]"/>
      <dgm:spPr/>
      <dgm:t>
        <a:bodyPr/>
        <a:lstStyle/>
        <a:p>
          <a:r>
            <a:rPr lang="en-US" dirty="0" smtClean="0"/>
            <a:t>ADMIN</a:t>
          </a:r>
          <a:endParaRPr lang="en-US" dirty="0"/>
        </a:p>
      </dgm:t>
    </dgm:pt>
    <dgm:pt modelId="{4BE7CD11-B9DB-4907-A4DB-FF48FA644E68}" type="parTrans" cxnId="{7F9E280F-7763-4C50-BF60-45AC666FB173}">
      <dgm:prSet/>
      <dgm:spPr/>
      <dgm:t>
        <a:bodyPr/>
        <a:lstStyle/>
        <a:p>
          <a:endParaRPr lang="en-US"/>
        </a:p>
      </dgm:t>
    </dgm:pt>
    <dgm:pt modelId="{8C80CFA6-ADCF-4F42-9550-460C47ADE719}" type="sibTrans" cxnId="{7F9E280F-7763-4C50-BF60-45AC666FB173}">
      <dgm:prSet/>
      <dgm:spPr/>
      <dgm:t>
        <a:bodyPr/>
        <a:lstStyle/>
        <a:p>
          <a:endParaRPr lang="en-US"/>
        </a:p>
      </dgm:t>
    </dgm:pt>
    <dgm:pt modelId="{A2FAAA31-A82F-41B2-A73E-2B86FCCB0626}">
      <dgm:prSet phldrT="[Text]" custT="1"/>
      <dgm:spPr/>
      <dgm:t>
        <a:bodyPr/>
        <a:lstStyle/>
        <a:p>
          <a:r>
            <a:rPr lang="en-US" sz="1600" dirty="0" smtClean="0"/>
            <a:t>MEDICINE DETAILS</a:t>
          </a:r>
          <a:endParaRPr lang="en-US" sz="1600" dirty="0"/>
        </a:p>
      </dgm:t>
    </dgm:pt>
    <dgm:pt modelId="{FD078341-76DE-44A2-866D-8AF89C416F0F}" type="parTrans" cxnId="{053577A8-7553-4986-99A6-A5E7FAE3036F}">
      <dgm:prSet/>
      <dgm:spPr/>
      <dgm:t>
        <a:bodyPr/>
        <a:lstStyle/>
        <a:p>
          <a:endParaRPr lang="en-US"/>
        </a:p>
      </dgm:t>
    </dgm:pt>
    <dgm:pt modelId="{C86EB645-E85F-453D-ABF0-87680154F0B3}" type="sibTrans" cxnId="{053577A8-7553-4986-99A6-A5E7FAE3036F}">
      <dgm:prSet/>
      <dgm:spPr/>
      <dgm:t>
        <a:bodyPr/>
        <a:lstStyle/>
        <a:p>
          <a:endParaRPr lang="en-US"/>
        </a:p>
      </dgm:t>
    </dgm:pt>
    <dgm:pt modelId="{B3AA5D64-EB35-4103-97DC-1F4F62BE9368}">
      <dgm:prSet phldrT="[Text]" custT="1"/>
      <dgm:spPr/>
      <dgm:t>
        <a:bodyPr/>
        <a:lstStyle/>
        <a:p>
          <a:r>
            <a:rPr lang="en-US" sz="1600" dirty="0" smtClean="0"/>
            <a:t>SUPPLIER DETAILS</a:t>
          </a:r>
          <a:endParaRPr lang="en-US" sz="1600" dirty="0"/>
        </a:p>
      </dgm:t>
    </dgm:pt>
    <dgm:pt modelId="{423B8AF0-8C1D-4F05-AF9E-784DC7A4BC74}" type="parTrans" cxnId="{E4994797-218C-44FA-9610-99C2A05E27BB}">
      <dgm:prSet/>
      <dgm:spPr/>
      <dgm:t>
        <a:bodyPr/>
        <a:lstStyle/>
        <a:p>
          <a:endParaRPr lang="en-US"/>
        </a:p>
      </dgm:t>
    </dgm:pt>
    <dgm:pt modelId="{315FD684-9DBA-4171-927A-845466A1CC82}" type="sibTrans" cxnId="{E4994797-218C-44FA-9610-99C2A05E27BB}">
      <dgm:prSet/>
      <dgm:spPr/>
      <dgm:t>
        <a:bodyPr/>
        <a:lstStyle/>
        <a:p>
          <a:endParaRPr lang="en-US"/>
        </a:p>
      </dgm:t>
    </dgm:pt>
    <dgm:pt modelId="{9B8503EA-F95C-4764-B6A0-269D483DEF94}">
      <dgm:prSet phldrT="[Text]" custT="1"/>
      <dgm:spPr/>
      <dgm:t>
        <a:bodyPr/>
        <a:lstStyle/>
        <a:p>
          <a:r>
            <a:rPr lang="en-US" sz="3200" dirty="0" smtClean="0"/>
            <a:t>SELLER</a:t>
          </a:r>
          <a:endParaRPr lang="en-US" sz="3200" dirty="0"/>
        </a:p>
      </dgm:t>
    </dgm:pt>
    <dgm:pt modelId="{7146FD68-AE62-410B-82B7-B36CCBFF33DE}" type="parTrans" cxnId="{72736EA4-0A38-4D01-BE4C-9AF88E940DDA}">
      <dgm:prSet/>
      <dgm:spPr/>
      <dgm:t>
        <a:bodyPr/>
        <a:lstStyle/>
        <a:p>
          <a:endParaRPr lang="en-US"/>
        </a:p>
      </dgm:t>
    </dgm:pt>
    <dgm:pt modelId="{E53614A6-92E4-47D8-8AE6-C86A4FABC943}" type="sibTrans" cxnId="{72736EA4-0A38-4D01-BE4C-9AF88E940DDA}">
      <dgm:prSet/>
      <dgm:spPr/>
      <dgm:t>
        <a:bodyPr/>
        <a:lstStyle/>
        <a:p>
          <a:endParaRPr lang="en-US"/>
        </a:p>
      </dgm:t>
    </dgm:pt>
    <dgm:pt modelId="{617408AC-180D-4727-A3C3-33BDBDEF8D8B}">
      <dgm:prSet phldrT="[Text]"/>
      <dgm:spPr/>
      <dgm:t>
        <a:bodyPr/>
        <a:lstStyle/>
        <a:p>
          <a:r>
            <a:rPr lang="en-US" dirty="0" smtClean="0"/>
            <a:t>ORDER MEDICINE</a:t>
          </a:r>
          <a:endParaRPr lang="en-US" dirty="0"/>
        </a:p>
      </dgm:t>
    </dgm:pt>
    <dgm:pt modelId="{D544050D-8891-4EB1-9D09-81F471E3C070}" type="parTrans" cxnId="{A54C4FED-E3EF-4D99-B8C2-2025A88A15A0}">
      <dgm:prSet/>
      <dgm:spPr/>
      <dgm:t>
        <a:bodyPr/>
        <a:lstStyle/>
        <a:p>
          <a:endParaRPr lang="en-US"/>
        </a:p>
      </dgm:t>
    </dgm:pt>
    <dgm:pt modelId="{0A6AEE60-1DD6-4CBF-9D5F-4541B2BE629F}" type="sibTrans" cxnId="{A54C4FED-E3EF-4D99-B8C2-2025A88A15A0}">
      <dgm:prSet/>
      <dgm:spPr/>
      <dgm:t>
        <a:bodyPr/>
        <a:lstStyle/>
        <a:p>
          <a:endParaRPr lang="en-US"/>
        </a:p>
      </dgm:t>
    </dgm:pt>
    <dgm:pt modelId="{784304B9-7EF0-4605-8099-ABAAC2EC5456}">
      <dgm:prSet phldrT="[Text]" custT="1"/>
      <dgm:spPr/>
      <dgm:t>
        <a:bodyPr/>
        <a:lstStyle/>
        <a:p>
          <a:r>
            <a:rPr lang="en-US" sz="1800" dirty="0" smtClean="0"/>
            <a:t>GROSS PROFIT</a:t>
          </a:r>
          <a:endParaRPr lang="en-US" sz="1800" dirty="0"/>
        </a:p>
      </dgm:t>
    </dgm:pt>
    <dgm:pt modelId="{7655EE94-1C51-451B-B73B-CC0282D9D35E}" type="parTrans" cxnId="{FB0F8FEE-2086-45F2-AA25-6F1B5EEBFD8F}">
      <dgm:prSet/>
      <dgm:spPr/>
      <dgm:t>
        <a:bodyPr/>
        <a:lstStyle/>
        <a:p>
          <a:endParaRPr lang="en-US"/>
        </a:p>
      </dgm:t>
    </dgm:pt>
    <dgm:pt modelId="{D28989E0-1D7D-469F-9608-BA46EF96171A}" type="sibTrans" cxnId="{FB0F8FEE-2086-45F2-AA25-6F1B5EEBFD8F}">
      <dgm:prSet/>
      <dgm:spPr/>
      <dgm:t>
        <a:bodyPr/>
        <a:lstStyle/>
        <a:p>
          <a:endParaRPr lang="en-US"/>
        </a:p>
      </dgm:t>
    </dgm:pt>
    <dgm:pt modelId="{12A035B1-BD7E-450A-91DD-0CCBBD2284B3}">
      <dgm:prSet phldrT="[Text]"/>
      <dgm:spPr/>
      <dgm:t>
        <a:bodyPr/>
        <a:lstStyle/>
        <a:p>
          <a:r>
            <a:rPr lang="en-US" dirty="0" smtClean="0"/>
            <a:t>PURCHASE MEDICINE</a:t>
          </a:r>
          <a:endParaRPr lang="en-US" dirty="0"/>
        </a:p>
      </dgm:t>
    </dgm:pt>
    <dgm:pt modelId="{EDDC53DD-8D7A-4F47-8D8A-6A498EBC4DEA}" type="parTrans" cxnId="{D17D54AF-3577-4B9A-ACB6-906BD727ED2C}">
      <dgm:prSet/>
      <dgm:spPr/>
      <dgm:t>
        <a:bodyPr/>
        <a:lstStyle/>
        <a:p>
          <a:endParaRPr lang="en-US"/>
        </a:p>
      </dgm:t>
    </dgm:pt>
    <dgm:pt modelId="{2076BEEE-DE04-4176-8D5C-EDAC3E059707}" type="sibTrans" cxnId="{D17D54AF-3577-4B9A-ACB6-906BD727ED2C}">
      <dgm:prSet/>
      <dgm:spPr/>
      <dgm:t>
        <a:bodyPr/>
        <a:lstStyle/>
        <a:p>
          <a:endParaRPr lang="en-US"/>
        </a:p>
      </dgm:t>
    </dgm:pt>
    <dgm:pt modelId="{D6B190B5-D6A4-411A-874F-87A238FF377C}">
      <dgm:prSet phldrT="[Text]"/>
      <dgm:spPr/>
      <dgm:t>
        <a:bodyPr/>
        <a:lstStyle/>
        <a:p>
          <a:r>
            <a:rPr lang="en-US" dirty="0" smtClean="0"/>
            <a:t>BILL PAYMENT</a:t>
          </a:r>
          <a:endParaRPr lang="en-US" dirty="0"/>
        </a:p>
      </dgm:t>
    </dgm:pt>
    <dgm:pt modelId="{E4803958-C54C-4F18-B028-B39501C11B5E}" type="parTrans" cxnId="{F5891C8B-8C03-434F-9271-3B0ED50FC629}">
      <dgm:prSet/>
      <dgm:spPr/>
      <dgm:t>
        <a:bodyPr/>
        <a:lstStyle/>
        <a:p>
          <a:endParaRPr lang="en-US"/>
        </a:p>
      </dgm:t>
    </dgm:pt>
    <dgm:pt modelId="{1A22BEC3-23AE-4078-8624-0A17448C1B12}" type="sibTrans" cxnId="{F5891C8B-8C03-434F-9271-3B0ED50FC629}">
      <dgm:prSet/>
      <dgm:spPr/>
      <dgm:t>
        <a:bodyPr/>
        <a:lstStyle/>
        <a:p>
          <a:endParaRPr lang="en-US"/>
        </a:p>
      </dgm:t>
    </dgm:pt>
    <dgm:pt modelId="{96D88AF9-84A0-4C74-8BC5-76FCBC8E95A1}" type="pres">
      <dgm:prSet presAssocID="{B2ECCCB4-C84F-4283-9FC9-08AD44B74AB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7FFB4FB-7082-448D-AA4E-0BBFFDCC5202}" type="pres">
      <dgm:prSet presAssocID="{22926909-5889-4EE8-8065-3C00CD154076}" presName="root" presStyleCnt="0"/>
      <dgm:spPr/>
    </dgm:pt>
    <dgm:pt modelId="{90C24B1A-3F47-4812-ADAA-87E3B7A43201}" type="pres">
      <dgm:prSet presAssocID="{22926909-5889-4EE8-8065-3C00CD154076}" presName="rootComposite" presStyleCnt="0"/>
      <dgm:spPr/>
    </dgm:pt>
    <dgm:pt modelId="{9D441B79-4952-48B7-868A-9F5BA2FBC2C2}" type="pres">
      <dgm:prSet presAssocID="{22926909-5889-4EE8-8065-3C00CD154076}" presName="rootText" presStyleLbl="node1" presStyleIdx="0" presStyleCnt="2" custScaleX="52171" custScaleY="35575" custLinFactNeighborX="-36333" custLinFactNeighborY="28843"/>
      <dgm:spPr/>
      <dgm:t>
        <a:bodyPr/>
        <a:lstStyle/>
        <a:p>
          <a:endParaRPr lang="en-US"/>
        </a:p>
      </dgm:t>
    </dgm:pt>
    <dgm:pt modelId="{D97BB1FB-205D-470A-B453-D758A36F4508}" type="pres">
      <dgm:prSet presAssocID="{22926909-5889-4EE8-8065-3C00CD154076}" presName="rootConnector" presStyleLbl="node1" presStyleIdx="0" presStyleCnt="2"/>
      <dgm:spPr/>
      <dgm:t>
        <a:bodyPr/>
        <a:lstStyle/>
        <a:p>
          <a:endParaRPr lang="en-US"/>
        </a:p>
      </dgm:t>
    </dgm:pt>
    <dgm:pt modelId="{BEAAEF28-D525-4857-8EC9-A86C90059CF2}" type="pres">
      <dgm:prSet presAssocID="{22926909-5889-4EE8-8065-3C00CD154076}" presName="childShape" presStyleCnt="0"/>
      <dgm:spPr/>
    </dgm:pt>
    <dgm:pt modelId="{56D94F1F-9143-4FD7-8E36-D6CA318A3207}" type="pres">
      <dgm:prSet presAssocID="{FD078341-76DE-44A2-866D-8AF89C416F0F}" presName="Name13" presStyleLbl="parChTrans1D2" presStyleIdx="0" presStyleCnt="6"/>
      <dgm:spPr/>
      <dgm:t>
        <a:bodyPr/>
        <a:lstStyle/>
        <a:p>
          <a:endParaRPr lang="en-US"/>
        </a:p>
      </dgm:t>
    </dgm:pt>
    <dgm:pt modelId="{5572255E-2AFF-48C5-A7CF-4DF2572E0FC4}" type="pres">
      <dgm:prSet presAssocID="{A2FAAA31-A82F-41B2-A73E-2B86FCCB0626}" presName="childText" presStyleLbl="bgAcc1" presStyleIdx="0" presStyleCnt="6" custScaleX="80318" custScaleY="24086" custLinFactNeighborX="-45316" custLinFactNeighborY="289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49DB72-E59B-402C-9408-F1CA000AE976}" type="pres">
      <dgm:prSet presAssocID="{423B8AF0-8C1D-4F05-AF9E-784DC7A4BC74}" presName="Name13" presStyleLbl="parChTrans1D2" presStyleIdx="1" presStyleCnt="6"/>
      <dgm:spPr/>
      <dgm:t>
        <a:bodyPr/>
        <a:lstStyle/>
        <a:p>
          <a:endParaRPr lang="en-US"/>
        </a:p>
      </dgm:t>
    </dgm:pt>
    <dgm:pt modelId="{B173AC99-158D-4F41-99DE-C1C479CB6C02}" type="pres">
      <dgm:prSet presAssocID="{B3AA5D64-EB35-4103-97DC-1F4F62BE9368}" presName="childText" presStyleLbl="bgAcc1" presStyleIdx="1" presStyleCnt="6" custScaleX="86894" custScaleY="29295" custLinFactNeighborX="-44583" custLinFactNeighborY="189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613012-9095-4451-B03D-6A8CC8B6D667}" type="pres">
      <dgm:prSet presAssocID="{7655EE94-1C51-451B-B73B-CC0282D9D35E}" presName="Name13" presStyleLbl="parChTrans1D2" presStyleIdx="2" presStyleCnt="6"/>
      <dgm:spPr/>
      <dgm:t>
        <a:bodyPr/>
        <a:lstStyle/>
        <a:p>
          <a:endParaRPr lang="en-US"/>
        </a:p>
      </dgm:t>
    </dgm:pt>
    <dgm:pt modelId="{29CE91EC-5A30-4C04-95ED-6058545CB4AE}" type="pres">
      <dgm:prSet presAssocID="{784304B9-7EF0-4605-8099-ABAAC2EC5456}" presName="childText" presStyleLbl="bgAcc1" presStyleIdx="2" presStyleCnt="6" custScaleX="88643" custScaleY="28622" custLinFactNeighborX="-44219" custLinFactNeighborY="60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1A3C3C-BBF3-4D12-AA26-C5D8EFA73795}" type="pres">
      <dgm:prSet presAssocID="{EDDC53DD-8D7A-4F47-8D8A-6A498EBC4DEA}" presName="Name13" presStyleLbl="parChTrans1D2" presStyleIdx="3" presStyleCnt="6"/>
      <dgm:spPr/>
      <dgm:t>
        <a:bodyPr/>
        <a:lstStyle/>
        <a:p>
          <a:endParaRPr lang="en-US"/>
        </a:p>
      </dgm:t>
    </dgm:pt>
    <dgm:pt modelId="{C000B244-2B70-4D92-B692-72828668AE1E}" type="pres">
      <dgm:prSet presAssocID="{12A035B1-BD7E-450A-91DD-0CCBBD2284B3}" presName="childText" presStyleLbl="bgAcc1" presStyleIdx="3" presStyleCnt="6" custScaleX="81753" custScaleY="35053" custLinFactNeighborX="-39434" custLinFactNeighborY="27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13EA9F-F64F-4F06-85C0-160424579A8A}" type="pres">
      <dgm:prSet presAssocID="{9B8503EA-F95C-4764-B6A0-269D483DEF94}" presName="root" presStyleCnt="0"/>
      <dgm:spPr/>
    </dgm:pt>
    <dgm:pt modelId="{4007DA63-99F4-4EE4-8084-A32F55414A5B}" type="pres">
      <dgm:prSet presAssocID="{9B8503EA-F95C-4764-B6A0-269D483DEF94}" presName="rootComposite" presStyleCnt="0"/>
      <dgm:spPr/>
    </dgm:pt>
    <dgm:pt modelId="{84502B28-9C22-45D2-930F-1137BA74EF28}" type="pres">
      <dgm:prSet presAssocID="{9B8503EA-F95C-4764-B6A0-269D483DEF94}" presName="rootText" presStyleLbl="node1" presStyleIdx="1" presStyleCnt="2" custScaleX="56340" custScaleY="34596" custLinFactNeighborX="31213" custLinFactNeighborY="34967"/>
      <dgm:spPr/>
      <dgm:t>
        <a:bodyPr/>
        <a:lstStyle/>
        <a:p>
          <a:endParaRPr lang="en-US"/>
        </a:p>
      </dgm:t>
    </dgm:pt>
    <dgm:pt modelId="{94B85294-054D-4775-8CFD-3ED5DD76B7B3}" type="pres">
      <dgm:prSet presAssocID="{9B8503EA-F95C-4764-B6A0-269D483DEF94}" presName="rootConnector" presStyleLbl="node1" presStyleIdx="1" presStyleCnt="2"/>
      <dgm:spPr/>
      <dgm:t>
        <a:bodyPr/>
        <a:lstStyle/>
        <a:p>
          <a:endParaRPr lang="en-US"/>
        </a:p>
      </dgm:t>
    </dgm:pt>
    <dgm:pt modelId="{5B4505BE-E78A-4FA2-A073-1439F96B4337}" type="pres">
      <dgm:prSet presAssocID="{9B8503EA-F95C-4764-B6A0-269D483DEF94}" presName="childShape" presStyleCnt="0"/>
      <dgm:spPr/>
    </dgm:pt>
    <dgm:pt modelId="{65EC2C03-315C-4EB4-8602-80EC8A23C00C}" type="pres">
      <dgm:prSet presAssocID="{D544050D-8891-4EB1-9D09-81F471E3C070}" presName="Name13" presStyleLbl="parChTrans1D2" presStyleIdx="4" presStyleCnt="6"/>
      <dgm:spPr/>
      <dgm:t>
        <a:bodyPr/>
        <a:lstStyle/>
        <a:p>
          <a:endParaRPr lang="en-US"/>
        </a:p>
      </dgm:t>
    </dgm:pt>
    <dgm:pt modelId="{152F2ED7-E6E3-4DE8-8E44-9058F6675C7D}" type="pres">
      <dgm:prSet presAssocID="{617408AC-180D-4727-A3C3-33BDBDEF8D8B}" presName="childText" presStyleLbl="bgAcc1" presStyleIdx="4" presStyleCnt="6" custScaleX="55556" custScaleY="34227" custLinFactNeighborX="41859" custLinFactNeighborY="302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42696A-0A8D-4F00-AE2C-D9152DAB401A}" type="pres">
      <dgm:prSet presAssocID="{E4803958-C54C-4F18-B028-B39501C11B5E}" presName="Name13" presStyleLbl="parChTrans1D2" presStyleIdx="5" presStyleCnt="6"/>
      <dgm:spPr/>
      <dgm:t>
        <a:bodyPr/>
        <a:lstStyle/>
        <a:p>
          <a:endParaRPr lang="en-US"/>
        </a:p>
      </dgm:t>
    </dgm:pt>
    <dgm:pt modelId="{A3D16A8A-27E3-4D27-9E8C-A3A97224F3E9}" type="pres">
      <dgm:prSet presAssocID="{D6B190B5-D6A4-411A-874F-87A238FF377C}" presName="childText" presStyleLbl="bgAcc1" presStyleIdx="5" presStyleCnt="6" custScaleX="55049" custScaleY="31272" custLinFactNeighborX="47306" custLinFactNeighborY="281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FE6798-F17D-44D0-BC52-45A93E858684}" type="presOf" srcId="{EDDC53DD-8D7A-4F47-8D8A-6A498EBC4DEA}" destId="{E61A3C3C-BBF3-4D12-AA26-C5D8EFA73795}" srcOrd="0" destOrd="0" presId="urn:microsoft.com/office/officeart/2005/8/layout/hierarchy3"/>
    <dgm:cxn modelId="{DC2BD954-00C8-439B-ADF7-2010F55D1F70}" type="presOf" srcId="{E4803958-C54C-4F18-B028-B39501C11B5E}" destId="{9A42696A-0A8D-4F00-AE2C-D9152DAB401A}" srcOrd="0" destOrd="0" presId="urn:microsoft.com/office/officeart/2005/8/layout/hierarchy3"/>
    <dgm:cxn modelId="{060CCB81-0206-470B-B638-72A0DFD74579}" type="presOf" srcId="{B3AA5D64-EB35-4103-97DC-1F4F62BE9368}" destId="{B173AC99-158D-4F41-99DE-C1C479CB6C02}" srcOrd="0" destOrd="0" presId="urn:microsoft.com/office/officeart/2005/8/layout/hierarchy3"/>
    <dgm:cxn modelId="{A54C4FED-E3EF-4D99-B8C2-2025A88A15A0}" srcId="{9B8503EA-F95C-4764-B6A0-269D483DEF94}" destId="{617408AC-180D-4727-A3C3-33BDBDEF8D8B}" srcOrd="0" destOrd="0" parTransId="{D544050D-8891-4EB1-9D09-81F471E3C070}" sibTransId="{0A6AEE60-1DD6-4CBF-9D5F-4541B2BE629F}"/>
    <dgm:cxn modelId="{958F1ABE-E8C7-441B-81F1-3BCAAB6DA714}" type="presOf" srcId="{423B8AF0-8C1D-4F05-AF9E-784DC7A4BC74}" destId="{D549DB72-E59B-402C-9408-F1CA000AE976}" srcOrd="0" destOrd="0" presId="urn:microsoft.com/office/officeart/2005/8/layout/hierarchy3"/>
    <dgm:cxn modelId="{2B9DA21B-1A13-44BB-B3AB-0E1AFA106B29}" type="presOf" srcId="{B2ECCCB4-C84F-4283-9FC9-08AD44B74ABE}" destId="{96D88AF9-84A0-4C74-8BC5-76FCBC8E95A1}" srcOrd="0" destOrd="0" presId="urn:microsoft.com/office/officeart/2005/8/layout/hierarchy3"/>
    <dgm:cxn modelId="{9556BCDD-A88B-4059-B8C0-D1888830A26E}" type="presOf" srcId="{22926909-5889-4EE8-8065-3C00CD154076}" destId="{9D441B79-4952-48B7-868A-9F5BA2FBC2C2}" srcOrd="0" destOrd="0" presId="urn:microsoft.com/office/officeart/2005/8/layout/hierarchy3"/>
    <dgm:cxn modelId="{D17D54AF-3577-4B9A-ACB6-906BD727ED2C}" srcId="{22926909-5889-4EE8-8065-3C00CD154076}" destId="{12A035B1-BD7E-450A-91DD-0CCBBD2284B3}" srcOrd="3" destOrd="0" parTransId="{EDDC53DD-8D7A-4F47-8D8A-6A498EBC4DEA}" sibTransId="{2076BEEE-DE04-4176-8D5C-EDAC3E059707}"/>
    <dgm:cxn modelId="{AFED27C8-66C5-4F41-9BC9-847E2CF7C7E3}" type="presOf" srcId="{9B8503EA-F95C-4764-B6A0-269D483DEF94}" destId="{84502B28-9C22-45D2-930F-1137BA74EF28}" srcOrd="0" destOrd="0" presId="urn:microsoft.com/office/officeart/2005/8/layout/hierarchy3"/>
    <dgm:cxn modelId="{318A0FB2-C58A-421C-8889-0B086E0FEC82}" type="presOf" srcId="{A2FAAA31-A82F-41B2-A73E-2B86FCCB0626}" destId="{5572255E-2AFF-48C5-A7CF-4DF2572E0FC4}" srcOrd="0" destOrd="0" presId="urn:microsoft.com/office/officeart/2005/8/layout/hierarchy3"/>
    <dgm:cxn modelId="{923BE89D-FFD0-4AF9-9AAA-175BF4522E85}" type="presOf" srcId="{D6B190B5-D6A4-411A-874F-87A238FF377C}" destId="{A3D16A8A-27E3-4D27-9E8C-A3A97224F3E9}" srcOrd="0" destOrd="0" presId="urn:microsoft.com/office/officeart/2005/8/layout/hierarchy3"/>
    <dgm:cxn modelId="{AAFE76F5-617A-4154-AA16-D232A5BE0E97}" type="presOf" srcId="{22926909-5889-4EE8-8065-3C00CD154076}" destId="{D97BB1FB-205D-470A-B453-D758A36F4508}" srcOrd="1" destOrd="0" presId="urn:microsoft.com/office/officeart/2005/8/layout/hierarchy3"/>
    <dgm:cxn modelId="{544BEBB2-9E0D-47B7-A196-26A2D367019D}" type="presOf" srcId="{FD078341-76DE-44A2-866D-8AF89C416F0F}" destId="{56D94F1F-9143-4FD7-8E36-D6CA318A3207}" srcOrd="0" destOrd="0" presId="urn:microsoft.com/office/officeart/2005/8/layout/hierarchy3"/>
    <dgm:cxn modelId="{FB0F8FEE-2086-45F2-AA25-6F1B5EEBFD8F}" srcId="{22926909-5889-4EE8-8065-3C00CD154076}" destId="{784304B9-7EF0-4605-8099-ABAAC2EC5456}" srcOrd="2" destOrd="0" parTransId="{7655EE94-1C51-451B-B73B-CC0282D9D35E}" sibTransId="{D28989E0-1D7D-469F-9608-BA46EF96171A}"/>
    <dgm:cxn modelId="{2F80EB6E-D7FF-4403-ACA2-BC6CC026EDF5}" type="presOf" srcId="{12A035B1-BD7E-450A-91DD-0CCBBD2284B3}" destId="{C000B244-2B70-4D92-B692-72828668AE1E}" srcOrd="0" destOrd="0" presId="urn:microsoft.com/office/officeart/2005/8/layout/hierarchy3"/>
    <dgm:cxn modelId="{053577A8-7553-4986-99A6-A5E7FAE3036F}" srcId="{22926909-5889-4EE8-8065-3C00CD154076}" destId="{A2FAAA31-A82F-41B2-A73E-2B86FCCB0626}" srcOrd="0" destOrd="0" parTransId="{FD078341-76DE-44A2-866D-8AF89C416F0F}" sibTransId="{C86EB645-E85F-453D-ABF0-87680154F0B3}"/>
    <dgm:cxn modelId="{E4994797-218C-44FA-9610-99C2A05E27BB}" srcId="{22926909-5889-4EE8-8065-3C00CD154076}" destId="{B3AA5D64-EB35-4103-97DC-1F4F62BE9368}" srcOrd="1" destOrd="0" parTransId="{423B8AF0-8C1D-4F05-AF9E-784DC7A4BC74}" sibTransId="{315FD684-9DBA-4171-927A-845466A1CC82}"/>
    <dgm:cxn modelId="{F5891C8B-8C03-434F-9271-3B0ED50FC629}" srcId="{9B8503EA-F95C-4764-B6A0-269D483DEF94}" destId="{D6B190B5-D6A4-411A-874F-87A238FF377C}" srcOrd="1" destOrd="0" parTransId="{E4803958-C54C-4F18-B028-B39501C11B5E}" sibTransId="{1A22BEC3-23AE-4078-8624-0A17448C1B12}"/>
    <dgm:cxn modelId="{7F9E280F-7763-4C50-BF60-45AC666FB173}" srcId="{B2ECCCB4-C84F-4283-9FC9-08AD44B74ABE}" destId="{22926909-5889-4EE8-8065-3C00CD154076}" srcOrd="0" destOrd="0" parTransId="{4BE7CD11-B9DB-4907-A4DB-FF48FA644E68}" sibTransId="{8C80CFA6-ADCF-4F42-9550-460C47ADE719}"/>
    <dgm:cxn modelId="{C92BCA26-37D1-43B9-973F-EF7E3367732C}" type="presOf" srcId="{9B8503EA-F95C-4764-B6A0-269D483DEF94}" destId="{94B85294-054D-4775-8CFD-3ED5DD76B7B3}" srcOrd="1" destOrd="0" presId="urn:microsoft.com/office/officeart/2005/8/layout/hierarchy3"/>
    <dgm:cxn modelId="{72736EA4-0A38-4D01-BE4C-9AF88E940DDA}" srcId="{B2ECCCB4-C84F-4283-9FC9-08AD44B74ABE}" destId="{9B8503EA-F95C-4764-B6A0-269D483DEF94}" srcOrd="1" destOrd="0" parTransId="{7146FD68-AE62-410B-82B7-B36CCBFF33DE}" sibTransId="{E53614A6-92E4-47D8-8AE6-C86A4FABC943}"/>
    <dgm:cxn modelId="{435E57FE-1306-43F6-BEB6-C9DD4A353618}" type="presOf" srcId="{7655EE94-1C51-451B-B73B-CC0282D9D35E}" destId="{7D613012-9095-4451-B03D-6A8CC8B6D667}" srcOrd="0" destOrd="0" presId="urn:microsoft.com/office/officeart/2005/8/layout/hierarchy3"/>
    <dgm:cxn modelId="{F9D2C2E3-A0B9-469E-B4F7-99E020BCFE7B}" type="presOf" srcId="{784304B9-7EF0-4605-8099-ABAAC2EC5456}" destId="{29CE91EC-5A30-4C04-95ED-6058545CB4AE}" srcOrd="0" destOrd="0" presId="urn:microsoft.com/office/officeart/2005/8/layout/hierarchy3"/>
    <dgm:cxn modelId="{0CF57545-5C8E-440A-8831-87D60B027B78}" type="presOf" srcId="{D544050D-8891-4EB1-9D09-81F471E3C070}" destId="{65EC2C03-315C-4EB4-8602-80EC8A23C00C}" srcOrd="0" destOrd="0" presId="urn:microsoft.com/office/officeart/2005/8/layout/hierarchy3"/>
    <dgm:cxn modelId="{215C2152-C759-4B93-BE16-FE8402295E19}" type="presOf" srcId="{617408AC-180D-4727-A3C3-33BDBDEF8D8B}" destId="{152F2ED7-E6E3-4DE8-8E44-9058F6675C7D}" srcOrd="0" destOrd="0" presId="urn:microsoft.com/office/officeart/2005/8/layout/hierarchy3"/>
    <dgm:cxn modelId="{F99C04B2-2C82-48AA-8802-D83A50C322D2}" type="presParOf" srcId="{96D88AF9-84A0-4C74-8BC5-76FCBC8E95A1}" destId="{D7FFB4FB-7082-448D-AA4E-0BBFFDCC5202}" srcOrd="0" destOrd="0" presId="urn:microsoft.com/office/officeart/2005/8/layout/hierarchy3"/>
    <dgm:cxn modelId="{3E571FAA-536D-42D6-B92E-1B01E36A86FF}" type="presParOf" srcId="{D7FFB4FB-7082-448D-AA4E-0BBFFDCC5202}" destId="{90C24B1A-3F47-4812-ADAA-87E3B7A43201}" srcOrd="0" destOrd="0" presId="urn:microsoft.com/office/officeart/2005/8/layout/hierarchy3"/>
    <dgm:cxn modelId="{0A417240-F6B4-4ECF-AED4-E65E318BEC5B}" type="presParOf" srcId="{90C24B1A-3F47-4812-ADAA-87E3B7A43201}" destId="{9D441B79-4952-48B7-868A-9F5BA2FBC2C2}" srcOrd="0" destOrd="0" presId="urn:microsoft.com/office/officeart/2005/8/layout/hierarchy3"/>
    <dgm:cxn modelId="{E1AC57F6-0673-4178-A239-E247167E3E74}" type="presParOf" srcId="{90C24B1A-3F47-4812-ADAA-87E3B7A43201}" destId="{D97BB1FB-205D-470A-B453-D758A36F4508}" srcOrd="1" destOrd="0" presId="urn:microsoft.com/office/officeart/2005/8/layout/hierarchy3"/>
    <dgm:cxn modelId="{F7B72B7B-DBD1-4781-B9DF-5676107EC5E9}" type="presParOf" srcId="{D7FFB4FB-7082-448D-AA4E-0BBFFDCC5202}" destId="{BEAAEF28-D525-4857-8EC9-A86C90059CF2}" srcOrd="1" destOrd="0" presId="urn:microsoft.com/office/officeart/2005/8/layout/hierarchy3"/>
    <dgm:cxn modelId="{00419844-8491-481B-8F0C-83BA64B74A41}" type="presParOf" srcId="{BEAAEF28-D525-4857-8EC9-A86C90059CF2}" destId="{56D94F1F-9143-4FD7-8E36-D6CA318A3207}" srcOrd="0" destOrd="0" presId="urn:microsoft.com/office/officeart/2005/8/layout/hierarchy3"/>
    <dgm:cxn modelId="{6FF3F696-534F-4195-AA92-9F16DC87150B}" type="presParOf" srcId="{BEAAEF28-D525-4857-8EC9-A86C90059CF2}" destId="{5572255E-2AFF-48C5-A7CF-4DF2572E0FC4}" srcOrd="1" destOrd="0" presId="urn:microsoft.com/office/officeart/2005/8/layout/hierarchy3"/>
    <dgm:cxn modelId="{EB07445C-11CD-43C1-8445-2342EED0A40C}" type="presParOf" srcId="{BEAAEF28-D525-4857-8EC9-A86C90059CF2}" destId="{D549DB72-E59B-402C-9408-F1CA000AE976}" srcOrd="2" destOrd="0" presId="urn:microsoft.com/office/officeart/2005/8/layout/hierarchy3"/>
    <dgm:cxn modelId="{3F92763E-43AD-40EB-BA1D-6B822654A992}" type="presParOf" srcId="{BEAAEF28-D525-4857-8EC9-A86C90059CF2}" destId="{B173AC99-158D-4F41-99DE-C1C479CB6C02}" srcOrd="3" destOrd="0" presId="urn:microsoft.com/office/officeart/2005/8/layout/hierarchy3"/>
    <dgm:cxn modelId="{1C12B97F-D684-4952-B197-8FFEF6D15F0C}" type="presParOf" srcId="{BEAAEF28-D525-4857-8EC9-A86C90059CF2}" destId="{7D613012-9095-4451-B03D-6A8CC8B6D667}" srcOrd="4" destOrd="0" presId="urn:microsoft.com/office/officeart/2005/8/layout/hierarchy3"/>
    <dgm:cxn modelId="{695FE0CE-53D3-4B47-BCB0-B1305E1A8EEF}" type="presParOf" srcId="{BEAAEF28-D525-4857-8EC9-A86C90059CF2}" destId="{29CE91EC-5A30-4C04-95ED-6058545CB4AE}" srcOrd="5" destOrd="0" presId="urn:microsoft.com/office/officeart/2005/8/layout/hierarchy3"/>
    <dgm:cxn modelId="{DF0A6E2B-BE1E-4ED9-8EDB-CF76464926A9}" type="presParOf" srcId="{BEAAEF28-D525-4857-8EC9-A86C90059CF2}" destId="{E61A3C3C-BBF3-4D12-AA26-C5D8EFA73795}" srcOrd="6" destOrd="0" presId="urn:microsoft.com/office/officeart/2005/8/layout/hierarchy3"/>
    <dgm:cxn modelId="{0FEE384A-35DF-4348-BB13-28E74C831D8E}" type="presParOf" srcId="{BEAAEF28-D525-4857-8EC9-A86C90059CF2}" destId="{C000B244-2B70-4D92-B692-72828668AE1E}" srcOrd="7" destOrd="0" presId="urn:microsoft.com/office/officeart/2005/8/layout/hierarchy3"/>
    <dgm:cxn modelId="{FD60D462-E236-4E92-ACBA-7473CA07BB05}" type="presParOf" srcId="{96D88AF9-84A0-4C74-8BC5-76FCBC8E95A1}" destId="{5A13EA9F-F64F-4F06-85C0-160424579A8A}" srcOrd="1" destOrd="0" presId="urn:microsoft.com/office/officeart/2005/8/layout/hierarchy3"/>
    <dgm:cxn modelId="{ED8E83F1-2317-42C4-AFA6-82E1C4C6D4E8}" type="presParOf" srcId="{5A13EA9F-F64F-4F06-85C0-160424579A8A}" destId="{4007DA63-99F4-4EE4-8084-A32F55414A5B}" srcOrd="0" destOrd="0" presId="urn:microsoft.com/office/officeart/2005/8/layout/hierarchy3"/>
    <dgm:cxn modelId="{E0A79133-6360-48A8-8E55-1F7E21F9ED65}" type="presParOf" srcId="{4007DA63-99F4-4EE4-8084-A32F55414A5B}" destId="{84502B28-9C22-45D2-930F-1137BA74EF28}" srcOrd="0" destOrd="0" presId="urn:microsoft.com/office/officeart/2005/8/layout/hierarchy3"/>
    <dgm:cxn modelId="{C1ED3978-791C-40D8-A29C-43E5002CCD79}" type="presParOf" srcId="{4007DA63-99F4-4EE4-8084-A32F55414A5B}" destId="{94B85294-054D-4775-8CFD-3ED5DD76B7B3}" srcOrd="1" destOrd="0" presId="urn:microsoft.com/office/officeart/2005/8/layout/hierarchy3"/>
    <dgm:cxn modelId="{FE23B79C-3DB5-43C4-B890-6F08469F260D}" type="presParOf" srcId="{5A13EA9F-F64F-4F06-85C0-160424579A8A}" destId="{5B4505BE-E78A-4FA2-A073-1439F96B4337}" srcOrd="1" destOrd="0" presId="urn:microsoft.com/office/officeart/2005/8/layout/hierarchy3"/>
    <dgm:cxn modelId="{BA9AB35B-8ECC-44D6-9F64-A726F4E8B58F}" type="presParOf" srcId="{5B4505BE-E78A-4FA2-A073-1439F96B4337}" destId="{65EC2C03-315C-4EB4-8602-80EC8A23C00C}" srcOrd="0" destOrd="0" presId="urn:microsoft.com/office/officeart/2005/8/layout/hierarchy3"/>
    <dgm:cxn modelId="{71EDC04A-72F0-412F-B507-11A7954A5C5B}" type="presParOf" srcId="{5B4505BE-E78A-4FA2-A073-1439F96B4337}" destId="{152F2ED7-E6E3-4DE8-8E44-9058F6675C7D}" srcOrd="1" destOrd="0" presId="urn:microsoft.com/office/officeart/2005/8/layout/hierarchy3"/>
    <dgm:cxn modelId="{0A7E463E-E104-442E-9E1A-7B251D4991AF}" type="presParOf" srcId="{5B4505BE-E78A-4FA2-A073-1439F96B4337}" destId="{9A42696A-0A8D-4F00-AE2C-D9152DAB401A}" srcOrd="2" destOrd="0" presId="urn:microsoft.com/office/officeart/2005/8/layout/hierarchy3"/>
    <dgm:cxn modelId="{FFF89C25-BC38-41E6-957C-AE1FA19DC49F}" type="presParOf" srcId="{5B4505BE-E78A-4FA2-A073-1439F96B4337}" destId="{A3D16A8A-27E3-4D27-9E8C-A3A97224F3E9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441B79-4952-48B7-868A-9F5BA2FBC2C2}">
      <dsp:nvSpPr>
        <dsp:cNvPr id="0" name=""/>
        <dsp:cNvSpPr/>
      </dsp:nvSpPr>
      <dsp:spPr>
        <a:xfrm>
          <a:off x="384208" y="479259"/>
          <a:ext cx="1730146" cy="5898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ADMIN</a:t>
          </a:r>
          <a:endParaRPr lang="en-US" sz="3300" kern="1200" dirty="0"/>
        </a:p>
      </dsp:txBody>
      <dsp:txXfrm>
        <a:off x="401485" y="496536"/>
        <a:ext cx="1695592" cy="555332"/>
      </dsp:txXfrm>
    </dsp:sp>
    <dsp:sp modelId="{56D94F1F-9143-4FD7-8E36-D6CA318A3207}">
      <dsp:nvSpPr>
        <dsp:cNvPr id="0" name=""/>
        <dsp:cNvSpPr/>
      </dsp:nvSpPr>
      <dsp:spPr>
        <a:xfrm>
          <a:off x="557223" y="1069146"/>
          <a:ext cx="175674" cy="6158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5836"/>
              </a:lnTo>
              <a:lnTo>
                <a:pt x="175674" y="61583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72255E-2AFF-48C5-A7CF-4DF2572E0FC4}">
      <dsp:nvSpPr>
        <dsp:cNvPr id="0" name=""/>
        <dsp:cNvSpPr/>
      </dsp:nvSpPr>
      <dsp:spPr>
        <a:xfrm>
          <a:off x="732898" y="1485292"/>
          <a:ext cx="2130868" cy="3993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MEDICINE DETAILS</a:t>
          </a:r>
          <a:endParaRPr lang="en-US" sz="1600" kern="1200" dirty="0"/>
        </a:p>
      </dsp:txBody>
      <dsp:txXfrm>
        <a:off x="744595" y="1496989"/>
        <a:ext cx="2107474" cy="375987"/>
      </dsp:txXfrm>
    </dsp:sp>
    <dsp:sp modelId="{D549DB72-E59B-402C-9408-F1CA000AE976}">
      <dsp:nvSpPr>
        <dsp:cNvPr id="0" name=""/>
        <dsp:cNvSpPr/>
      </dsp:nvSpPr>
      <dsp:spPr>
        <a:xfrm>
          <a:off x="557223" y="1069146"/>
          <a:ext cx="195121" cy="13073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7326"/>
              </a:lnTo>
              <a:lnTo>
                <a:pt x="195121" y="130732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73AC99-158D-4F41-99DE-C1C479CB6C02}">
      <dsp:nvSpPr>
        <dsp:cNvPr id="0" name=""/>
        <dsp:cNvSpPr/>
      </dsp:nvSpPr>
      <dsp:spPr>
        <a:xfrm>
          <a:off x="752344" y="2133595"/>
          <a:ext cx="2305332" cy="485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SUPPLIER DETAILS</a:t>
          </a:r>
          <a:endParaRPr lang="en-US" sz="1600" kern="1200" dirty="0"/>
        </a:p>
      </dsp:txBody>
      <dsp:txXfrm>
        <a:off x="766571" y="2147822"/>
        <a:ext cx="2276878" cy="457301"/>
      </dsp:txXfrm>
    </dsp:sp>
    <dsp:sp modelId="{7D613012-9095-4451-B03D-6A8CC8B6D667}">
      <dsp:nvSpPr>
        <dsp:cNvPr id="0" name=""/>
        <dsp:cNvSpPr/>
      </dsp:nvSpPr>
      <dsp:spPr>
        <a:xfrm>
          <a:off x="557223" y="1069146"/>
          <a:ext cx="204778" cy="19875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7558"/>
              </a:lnTo>
              <a:lnTo>
                <a:pt x="204778" y="198755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CE91EC-5A30-4C04-95ED-6058545CB4AE}">
      <dsp:nvSpPr>
        <dsp:cNvPr id="0" name=""/>
        <dsp:cNvSpPr/>
      </dsp:nvSpPr>
      <dsp:spPr>
        <a:xfrm>
          <a:off x="762001" y="2819406"/>
          <a:ext cx="2351734" cy="4745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GROSS PROFIT</a:t>
          </a:r>
          <a:endParaRPr lang="en-US" sz="1800" kern="1200" dirty="0"/>
        </a:p>
      </dsp:txBody>
      <dsp:txXfrm>
        <a:off x="775901" y="2833306"/>
        <a:ext cx="2323934" cy="446795"/>
      </dsp:txXfrm>
    </dsp:sp>
    <dsp:sp modelId="{E61A3C3C-BBF3-4D12-AA26-C5D8EFA73795}">
      <dsp:nvSpPr>
        <dsp:cNvPr id="0" name=""/>
        <dsp:cNvSpPr/>
      </dsp:nvSpPr>
      <dsp:spPr>
        <a:xfrm>
          <a:off x="557223" y="1069146"/>
          <a:ext cx="331726" cy="28312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1237"/>
              </a:lnTo>
              <a:lnTo>
                <a:pt x="331726" y="283123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00B244-2B70-4D92-B692-72828668AE1E}">
      <dsp:nvSpPr>
        <dsp:cNvPr id="0" name=""/>
        <dsp:cNvSpPr/>
      </dsp:nvSpPr>
      <dsp:spPr>
        <a:xfrm>
          <a:off x="888949" y="3609768"/>
          <a:ext cx="2168939" cy="5812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PURCHASE MEDICINE</a:t>
          </a:r>
          <a:endParaRPr lang="en-US" sz="1700" kern="1200" dirty="0"/>
        </a:p>
      </dsp:txBody>
      <dsp:txXfrm>
        <a:off x="905973" y="3626792"/>
        <a:ext cx="2134891" cy="547183"/>
      </dsp:txXfrm>
    </dsp:sp>
    <dsp:sp modelId="{84502B28-9C22-45D2-930F-1137BA74EF28}">
      <dsp:nvSpPr>
        <dsp:cNvPr id="0" name=""/>
        <dsp:cNvSpPr/>
      </dsp:nvSpPr>
      <dsp:spPr>
        <a:xfrm>
          <a:off x="5730993" y="580804"/>
          <a:ext cx="1868403" cy="573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SELLER</a:t>
          </a:r>
          <a:endParaRPr lang="en-US" sz="3200" kern="1200" dirty="0"/>
        </a:p>
      </dsp:txBody>
      <dsp:txXfrm>
        <a:off x="5747795" y="597606"/>
        <a:ext cx="1834799" cy="540049"/>
      </dsp:txXfrm>
    </dsp:sp>
    <dsp:sp modelId="{65EC2C03-315C-4EB4-8602-80EC8A23C00C}">
      <dsp:nvSpPr>
        <dsp:cNvPr id="0" name=""/>
        <dsp:cNvSpPr/>
      </dsp:nvSpPr>
      <dsp:spPr>
        <a:xfrm>
          <a:off x="5917833" y="1154458"/>
          <a:ext cx="262259" cy="6201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189"/>
              </a:lnTo>
              <a:lnTo>
                <a:pt x="262259" y="62018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2F2ED7-E6E3-4DE8-8E44-9058F6675C7D}">
      <dsp:nvSpPr>
        <dsp:cNvPr id="0" name=""/>
        <dsp:cNvSpPr/>
      </dsp:nvSpPr>
      <dsp:spPr>
        <a:xfrm>
          <a:off x="6180093" y="1490880"/>
          <a:ext cx="1473922" cy="5675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ORDER MEDICINE</a:t>
          </a:r>
          <a:endParaRPr lang="en-US" sz="1700" kern="1200" dirty="0"/>
        </a:p>
      </dsp:txBody>
      <dsp:txXfrm>
        <a:off x="6196716" y="1507503"/>
        <a:ext cx="1440676" cy="534288"/>
      </dsp:txXfrm>
    </dsp:sp>
    <dsp:sp modelId="{9A42696A-0A8D-4F00-AE2C-D9152DAB401A}">
      <dsp:nvSpPr>
        <dsp:cNvPr id="0" name=""/>
        <dsp:cNvSpPr/>
      </dsp:nvSpPr>
      <dsp:spPr>
        <a:xfrm>
          <a:off x="5917833" y="1154458"/>
          <a:ext cx="406770" cy="1543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3206"/>
              </a:lnTo>
              <a:lnTo>
                <a:pt x="406770" y="154320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D16A8A-27E3-4D27-9E8C-A3A97224F3E9}">
      <dsp:nvSpPr>
        <dsp:cNvPr id="0" name=""/>
        <dsp:cNvSpPr/>
      </dsp:nvSpPr>
      <dsp:spPr>
        <a:xfrm>
          <a:off x="6324604" y="2438397"/>
          <a:ext cx="1460471" cy="5185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BILL PAYMENT</a:t>
          </a:r>
          <a:endParaRPr lang="en-US" sz="1700" kern="1200" dirty="0"/>
        </a:p>
      </dsp:txBody>
      <dsp:txXfrm>
        <a:off x="6339791" y="2453584"/>
        <a:ext cx="1430097" cy="4881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26B8C-A386-4B94-8A50-ECCC78FCFFA7}" type="datetimeFigureOut">
              <a:rPr lang="en-US" smtClean="0"/>
              <a:t>2/25/2018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5E3F7-727B-4126-8D8F-7D673E82DA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1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2B03-AA6F-4CFF-BD0C-83415DBB22CF}" type="datetime1">
              <a:rPr lang="en-US" smtClean="0"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6F51-8E6A-47D7-847B-98F1F769BBD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0C42B-43C3-4A71-94D2-5009B9206782}" type="datetime1">
              <a:rPr lang="en-US" smtClean="0"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6F51-8E6A-47D7-847B-98F1F769BBD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08EC1-33E7-423F-A629-572D3EF65016}" type="datetime1">
              <a:rPr lang="en-US" smtClean="0"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6F51-8E6A-47D7-847B-98F1F769BBD2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E21E-43E8-4689-8BBD-42656CD5AB95}" type="datetime1">
              <a:rPr lang="en-US" smtClean="0"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6F51-8E6A-47D7-847B-98F1F769BB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CA39-BFE3-40F8-B8D3-DB6CEAD521EE}" type="datetime1">
              <a:rPr lang="en-US" smtClean="0"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6F51-8E6A-47D7-847B-98F1F769BBD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0377-7EAE-4662-B549-CA894C3A4F28}" type="datetime1">
              <a:rPr lang="en-US" smtClean="0"/>
              <a:t>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6F51-8E6A-47D7-847B-98F1F769BB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714A6-B044-4B25-9538-665B1A7FCA3B}" type="datetime1">
              <a:rPr lang="en-US" smtClean="0"/>
              <a:t>2/25/2018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6F51-8E6A-47D7-847B-98F1F769BBD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226E9-D20E-4D2D-8E7A-EC34E9D2F2BA}" type="datetime1">
              <a:rPr lang="en-US" smtClean="0"/>
              <a:t>2/25/2018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6F51-8E6A-47D7-847B-98F1F769BBD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5219-6D69-4642-843A-8ACBBAD12B32}" type="datetime1">
              <a:rPr lang="en-US" smtClean="0"/>
              <a:t>2/25/2018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6F51-8E6A-47D7-847B-98F1F769BBD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83E7-6ED5-49C9-AC76-C2235BC40050}" type="datetime1">
              <a:rPr lang="en-US" smtClean="0"/>
              <a:t>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6F51-8E6A-47D7-847B-98F1F769BB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81452-C310-4D54-8680-EC084718F7B9}" type="datetime1">
              <a:rPr lang="en-US" smtClean="0"/>
              <a:t>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6F51-8E6A-47D7-847B-98F1F769BB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F56CEF1-71F6-4463-807F-000BFE2E7D43}" type="datetime1">
              <a:rPr lang="en-US" smtClean="0"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B946F51-8E6A-47D7-847B-98F1F769BB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0"/>
            <a:ext cx="80010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MEDICAL STORE MANAGEMENT SYSTEM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3474660"/>
            <a:ext cx="3352800" cy="2697540"/>
          </a:xfrm>
        </p:spPr>
        <p:txBody>
          <a:bodyPr>
            <a:no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Bookman Old Style" pitchFamily="18" charset="0"/>
              </a:rPr>
              <a:t>SUBMITTED BY: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Bookman Old Style" pitchFamily="18" charset="0"/>
              </a:rPr>
              <a:t>1.MANJUSHREE.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Bookman Old Style" pitchFamily="18" charset="0"/>
              </a:rPr>
              <a:t>2.NAGA VENKATA SAI HARISH.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Bookman Old Style" pitchFamily="18" charset="0"/>
              </a:rPr>
              <a:t>3.NARNE AVINASH.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Bookman Old Style" pitchFamily="18" charset="0"/>
              </a:rPr>
              <a:t>4.NAZNEEN NIDHA.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Bookman Old Style" pitchFamily="18" charset="0"/>
              </a:rPr>
              <a:t>5.NEHA APARAJ.</a:t>
            </a:r>
            <a:endParaRPr lang="en-US" sz="1800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3D5D-EBA7-42F4-954B-01D601EE54B8}" type="datetime1">
              <a:rPr lang="en-US" smtClean="0"/>
              <a:t>2/25/2018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6F51-8E6A-47D7-847B-98F1F769BBD2}" type="slidenum">
              <a:rPr lang="en-US" smtClean="0"/>
              <a:t>1</a:t>
            </a:fld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224528"/>
            <a:ext cx="312420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2833878"/>
            <a:ext cx="3124200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735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E21E-43E8-4689-8BBD-42656CD5AB95}" type="datetime1">
              <a:rPr lang="en-US" smtClean="0"/>
              <a:t>2/25/2018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6F51-8E6A-47D7-847B-98F1F769BBD2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33500" y="810578"/>
            <a:ext cx="58674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effectLst>
                  <a:reflection blurRad="12700" stA="50000" endPos="50000" dist="5000" dir="5400000" sy="-100000" rotWithShape="0"/>
                </a:effectLst>
              </a:rPr>
              <a:t>Thank you</a:t>
            </a:r>
          </a:p>
          <a:p>
            <a:pPr algn="ctr"/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90800"/>
            <a:ext cx="58293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02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Baskerville Old Face" pitchFamily="18" charset="0"/>
              </a:rPr>
              <a:t>INTRODUCTION.</a:t>
            </a:r>
          </a:p>
          <a:p>
            <a:r>
              <a:rPr lang="en-US" dirty="0" smtClean="0">
                <a:latin typeface="Baskerville Old Face" pitchFamily="18" charset="0"/>
              </a:rPr>
              <a:t>SYSTEM REQUIREMENTS.</a:t>
            </a:r>
          </a:p>
          <a:p>
            <a:r>
              <a:rPr lang="en-US" dirty="0" smtClean="0">
                <a:latin typeface="Baskerville Old Face" pitchFamily="18" charset="0"/>
              </a:rPr>
              <a:t>IMPLEMENTATION IN SAP/ABAP</a:t>
            </a:r>
            <a:r>
              <a:rPr lang="en-US" dirty="0" smtClean="0">
                <a:latin typeface="Baskerville Old Face" pitchFamily="18" charset="0"/>
              </a:rPr>
              <a:t>.</a:t>
            </a:r>
          </a:p>
          <a:p>
            <a:r>
              <a:rPr lang="en-US" dirty="0" smtClean="0">
                <a:latin typeface="Baskerville Old Face" pitchFamily="18" charset="0"/>
              </a:rPr>
              <a:t>CONTEXT LEVEL DIAGRAM.</a:t>
            </a:r>
            <a:endParaRPr lang="en-US" dirty="0" smtClean="0">
              <a:latin typeface="Baskerville Old Face" pitchFamily="18" charset="0"/>
            </a:endParaRPr>
          </a:p>
          <a:p>
            <a:r>
              <a:rPr lang="en-US" dirty="0" smtClean="0">
                <a:latin typeface="Baskerville Old Face" pitchFamily="18" charset="0"/>
              </a:rPr>
              <a:t>FUTURE SCOPE.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A791-2922-44B3-8B1F-E72B241D600F}" type="datetime1">
              <a:rPr lang="en-US" smtClean="0"/>
              <a:t>2/25/2018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6F51-8E6A-47D7-847B-98F1F769BBD2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3" name="Picture 5" descr="Image result for CONT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048000"/>
            <a:ext cx="24765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53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Medical Store Management System has been developed to override the problems prevailing in the practicing manual system.</a:t>
            </a:r>
          </a:p>
          <a:p>
            <a:r>
              <a:rPr lang="en-US" dirty="0" smtClean="0"/>
              <a:t>The project mainly focuses on developing an application that can manage the sales, purchase, stock repository and other product related accounts of a medical store implemented using SAP. 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6082-8410-42E3-9C9E-0C53EDB38F8B}" type="datetime1">
              <a:rPr lang="en-US" smtClean="0"/>
              <a:t>2/25/2018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6F51-8E6A-47D7-847B-98F1F769BBD2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48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057400"/>
            <a:ext cx="7408333" cy="3450696"/>
          </a:xfrm>
        </p:spPr>
        <p:txBody>
          <a:bodyPr>
            <a:normAutofit/>
          </a:bodyPr>
          <a:lstStyle/>
          <a:p>
            <a:r>
              <a:rPr lang="en-US" dirty="0" smtClean="0"/>
              <a:t>Intel Pentium 90 or higher(P166 recommended).</a:t>
            </a:r>
          </a:p>
          <a:p>
            <a:r>
              <a:rPr lang="en-US" dirty="0" smtClean="0"/>
              <a:t>Microsoft Windows 95,98, or NT 4.0, 2k, XP, Windows  2007 and above.</a:t>
            </a:r>
          </a:p>
          <a:p>
            <a:r>
              <a:rPr lang="en-US" dirty="0" smtClean="0"/>
              <a:t>Memory: 32MB of RAM.</a:t>
            </a:r>
          </a:p>
          <a:p>
            <a:r>
              <a:rPr lang="en-US" dirty="0" smtClean="0"/>
              <a:t>Internet Explorer 6.0 or higher.</a:t>
            </a:r>
          </a:p>
          <a:p>
            <a:r>
              <a:rPr lang="en-US" dirty="0" smtClean="0"/>
              <a:t>Oracle 9i client and access to oracle 9i server or SQL Server Client and access to SQL Server.</a:t>
            </a:r>
          </a:p>
          <a:p>
            <a:r>
              <a:rPr lang="en-US" dirty="0" smtClean="0"/>
              <a:t>Connectivity to SAP Server.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3BFB-113F-4C2B-A4A4-7AF3D5C368B3}" type="datetime1">
              <a:rPr lang="en-US" smtClean="0"/>
              <a:t>2/25/2018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6F51-8E6A-47D7-847B-98F1F769BBD2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SYSTEM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REQUIREMENTS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657600"/>
            <a:ext cx="2219325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185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4191000" cy="46101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500" dirty="0" smtClean="0">
                <a:solidFill>
                  <a:schemeClr val="bg1"/>
                </a:solidFill>
                <a:latin typeface="Arial Rounded MT Bold" pitchFamily="34" charset="0"/>
              </a:rPr>
              <a:t>TABLES</a:t>
            </a:r>
            <a:r>
              <a:rPr lang="en-US" sz="4100" dirty="0" smtClean="0">
                <a:solidFill>
                  <a:schemeClr val="bg1"/>
                </a:solidFill>
                <a:latin typeface="Arial Rounded MT Bold" pitchFamily="34" charset="0"/>
              </a:rPr>
              <a:t>:</a:t>
            </a:r>
            <a:endParaRPr lang="en-US" sz="4100" dirty="0" smtClean="0">
              <a:latin typeface="Arial Rounded MT Bold" pitchFamily="34" charset="0"/>
            </a:endParaRPr>
          </a:p>
          <a:p>
            <a:pPr marL="0" indent="0">
              <a:buNone/>
            </a:pPr>
            <a:endParaRPr lang="en-US" sz="4100" dirty="0" smtClean="0">
              <a:latin typeface="Arial Rounded MT Bold" pitchFamily="34" charset="0"/>
            </a:endParaRPr>
          </a:p>
          <a:p>
            <a:r>
              <a:rPr lang="en-US" dirty="0" smtClean="0">
                <a:latin typeface="Bell MT" pitchFamily="18" charset="0"/>
              </a:rPr>
              <a:t>ZMEDICINE_DATA1.</a:t>
            </a:r>
          </a:p>
          <a:p>
            <a:r>
              <a:rPr lang="en-US" dirty="0" smtClean="0">
                <a:latin typeface="Bell MT" pitchFamily="18" charset="0"/>
              </a:rPr>
              <a:t>ZMEDICINE_SOLD1.</a:t>
            </a:r>
          </a:p>
          <a:p>
            <a:r>
              <a:rPr lang="en-US" dirty="0" smtClean="0">
                <a:latin typeface="Bell MT" pitchFamily="18" charset="0"/>
              </a:rPr>
              <a:t>ZMED_LIST1.</a:t>
            </a:r>
          </a:p>
          <a:p>
            <a:r>
              <a:rPr lang="en-US" dirty="0" smtClean="0">
                <a:latin typeface="Bell MT" pitchFamily="18" charset="0"/>
              </a:rPr>
              <a:t>ZPATIENT_DETAIL1.</a:t>
            </a:r>
          </a:p>
          <a:p>
            <a:r>
              <a:rPr lang="en-US" dirty="0" smtClean="0">
                <a:latin typeface="Bell MT" pitchFamily="18" charset="0"/>
              </a:rPr>
              <a:t>ZPAYMENT_DETAILS1.</a:t>
            </a:r>
          </a:p>
          <a:p>
            <a:r>
              <a:rPr lang="en-US" dirty="0" smtClean="0">
                <a:latin typeface="Bell MT" pitchFamily="18" charset="0"/>
              </a:rPr>
              <a:t>ZPUR_MED1.</a:t>
            </a:r>
          </a:p>
          <a:p>
            <a:r>
              <a:rPr lang="en-US" dirty="0" smtClean="0">
                <a:latin typeface="Bell MT" pitchFamily="18" charset="0"/>
              </a:rPr>
              <a:t>ZSUPP_DETAILS1.</a:t>
            </a:r>
          </a:p>
          <a:p>
            <a:r>
              <a:rPr lang="en-US" dirty="0" smtClean="0">
                <a:latin typeface="Bell MT" pitchFamily="18" charset="0"/>
              </a:rPr>
              <a:t>ZUSER1.</a:t>
            </a:r>
          </a:p>
          <a:p>
            <a:r>
              <a:rPr lang="en-US" dirty="0" smtClean="0">
                <a:latin typeface="Bell MT" pitchFamily="18" charset="0"/>
              </a:rPr>
              <a:t>ZCUSTOMER1.</a:t>
            </a:r>
          </a:p>
          <a:p>
            <a:r>
              <a:rPr lang="en-US" dirty="0" smtClean="0">
                <a:latin typeface="Bell MT" pitchFamily="18" charset="0"/>
              </a:rPr>
              <a:t>ZSEARCH1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1733-3817-4967-972C-AF0ADDDA9B60}" type="datetime1">
              <a:rPr lang="en-US" smtClean="0"/>
              <a:t>2/25/2018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6F51-8E6A-47D7-847B-98F1F769BBD2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3327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IMPLEMENTATIONS IN SAP/ABAP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905000"/>
            <a:ext cx="4248150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4142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229600" cy="594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bg1"/>
                </a:solidFill>
                <a:latin typeface="Arial Rounded MT Bold" pitchFamily="34" charset="0"/>
              </a:rPr>
              <a:t>SCREENS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rial Rounded MT Bold" pitchFamily="34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  <a:latin typeface="Arial Rounded MT Bold" pitchFamily="34" charset="0"/>
            </a:endParaRPr>
          </a:p>
          <a:p>
            <a:r>
              <a:rPr lang="en-US" dirty="0" smtClean="0"/>
              <a:t>Login screen.</a:t>
            </a:r>
          </a:p>
          <a:p>
            <a:r>
              <a:rPr lang="en-US" dirty="0" smtClean="0"/>
              <a:t>Order medicine </a:t>
            </a:r>
            <a:r>
              <a:rPr lang="en-US" dirty="0"/>
              <a:t>s</a:t>
            </a:r>
            <a:r>
              <a:rPr lang="en-US" dirty="0" smtClean="0"/>
              <a:t>creen.</a:t>
            </a:r>
          </a:p>
          <a:p>
            <a:r>
              <a:rPr lang="en-US" dirty="0" smtClean="0"/>
              <a:t>Bill payment </a:t>
            </a:r>
            <a:r>
              <a:rPr lang="en-US" dirty="0"/>
              <a:t>g</a:t>
            </a:r>
            <a:r>
              <a:rPr lang="en-US" dirty="0" smtClean="0"/>
              <a:t>ateway screen.</a:t>
            </a:r>
          </a:p>
          <a:p>
            <a:r>
              <a:rPr lang="en-US" dirty="0" smtClean="0"/>
              <a:t>Admin control page screen.</a:t>
            </a:r>
          </a:p>
          <a:p>
            <a:r>
              <a:rPr lang="en-US" dirty="0" smtClean="0"/>
              <a:t>Medicine info screen.</a:t>
            </a:r>
          </a:p>
          <a:p>
            <a:r>
              <a:rPr lang="en-US" dirty="0" smtClean="0"/>
              <a:t>Supplier details screen.</a:t>
            </a:r>
          </a:p>
          <a:p>
            <a:r>
              <a:rPr lang="en-US" dirty="0" smtClean="0"/>
              <a:t>Gross profit screen.</a:t>
            </a:r>
          </a:p>
          <a:p>
            <a:r>
              <a:rPr lang="en-US" dirty="0" smtClean="0"/>
              <a:t>Purchase medicine screen.</a:t>
            </a:r>
          </a:p>
          <a:p>
            <a:r>
              <a:rPr lang="en-US" dirty="0" smtClean="0"/>
              <a:t>Day wise report of medicine sold screen.</a:t>
            </a:r>
          </a:p>
          <a:p>
            <a:r>
              <a:rPr lang="en-US" dirty="0" smtClean="0"/>
              <a:t>Registration form screen.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B4932-F7F6-4EFD-8741-A8267DA0584A}" type="datetime1">
              <a:rPr lang="en-US" smtClean="0"/>
              <a:t>2/25/2018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6F51-8E6A-47D7-847B-98F1F769BBD2}" type="slidenum">
              <a:rPr lang="en-US" smtClean="0"/>
              <a:t>6</a:t>
            </a:fld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247088"/>
            <a:ext cx="4191000" cy="367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190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bg1"/>
                </a:solidFill>
                <a:latin typeface="Arial Rounded MT Bold" pitchFamily="34" charset="0"/>
              </a:rPr>
              <a:t>FUNCTIONALITIES OF SAP ABAP USED</a:t>
            </a:r>
            <a:endParaRPr lang="en-US" sz="3200" dirty="0" smtClean="0">
              <a:latin typeface="Arial Rounded MT Bold" pitchFamily="34" charset="0"/>
            </a:endParaRPr>
          </a:p>
          <a:p>
            <a:pPr marL="0" indent="0">
              <a:buNone/>
            </a:pPr>
            <a:endParaRPr lang="en-US" dirty="0">
              <a:latin typeface="Arial Rounded MT Bold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 Rounded MT Bold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 Rounded MT Bold" pitchFamily="34" charset="0"/>
            </a:endParaRPr>
          </a:p>
          <a:p>
            <a:r>
              <a:rPr lang="en-US" dirty="0" smtClean="0"/>
              <a:t>DATABASE TABLES.</a:t>
            </a:r>
          </a:p>
          <a:p>
            <a:r>
              <a:rPr lang="en-US" dirty="0" smtClean="0"/>
              <a:t>SEARCH HELP.</a:t>
            </a:r>
          </a:p>
          <a:p>
            <a:r>
              <a:rPr lang="en-US" dirty="0" smtClean="0"/>
              <a:t>SCREEN PAINTERS.</a:t>
            </a:r>
          </a:p>
          <a:p>
            <a:r>
              <a:rPr lang="en-US" dirty="0" smtClean="0"/>
              <a:t>TABLE CONTROL.</a:t>
            </a:r>
          </a:p>
          <a:p>
            <a:r>
              <a:rPr lang="en-US" dirty="0" smtClean="0"/>
              <a:t>TABSTRIPS.</a:t>
            </a:r>
          </a:p>
          <a:p>
            <a:r>
              <a:rPr lang="en-US" dirty="0" smtClean="0"/>
              <a:t>SMARTFORMS.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E21E-43E8-4689-8BBD-42656CD5AB95}" type="datetime1">
              <a:rPr lang="en-US" smtClean="0"/>
              <a:t>2/25/2018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6F51-8E6A-47D7-847B-98F1F769BBD2}" type="slidenum">
              <a:rPr lang="en-US" smtClean="0"/>
              <a:t>7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267200"/>
            <a:ext cx="263842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752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E21E-43E8-4689-8BBD-42656CD5AB95}" type="datetime1">
              <a:rPr lang="en-US" smtClean="0"/>
              <a:t>2/25/2018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6F51-8E6A-47D7-847B-98F1F769BBD2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CONTEXT LEVEL DIAGRAM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196" name="Diagram 8195"/>
          <p:cNvGraphicFramePr/>
          <p:nvPr>
            <p:extLst>
              <p:ext uri="{D42A27DB-BD31-4B8C-83A1-F6EECF244321}">
                <p14:modId xmlns:p14="http://schemas.microsoft.com/office/powerpoint/2010/main" val="676761593"/>
              </p:ext>
            </p:extLst>
          </p:nvPr>
        </p:nvGraphicFramePr>
        <p:xfrm>
          <a:off x="457200" y="1447800"/>
          <a:ext cx="81534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199" name="Oval 8198"/>
          <p:cNvSpPr/>
          <p:nvPr/>
        </p:nvSpPr>
        <p:spPr>
          <a:xfrm>
            <a:off x="3297936" y="1524000"/>
            <a:ext cx="2057400" cy="1472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MEDICAL STORE</a:t>
            </a:r>
          </a:p>
        </p:txBody>
      </p:sp>
      <p:cxnSp>
        <p:nvCxnSpPr>
          <p:cNvPr id="8201" name="Straight Arrow Connector 8200"/>
          <p:cNvCxnSpPr>
            <a:stCxn id="8199" idx="2"/>
          </p:cNvCxnSpPr>
          <p:nvPr/>
        </p:nvCxnSpPr>
        <p:spPr>
          <a:xfrm flipH="1">
            <a:off x="2535936" y="2260092"/>
            <a:ext cx="762000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3" name="Straight Arrow Connector 8202"/>
          <p:cNvCxnSpPr>
            <a:stCxn id="8199" idx="6"/>
          </p:cNvCxnSpPr>
          <p:nvPr/>
        </p:nvCxnSpPr>
        <p:spPr>
          <a:xfrm>
            <a:off x="5355336" y="2260092"/>
            <a:ext cx="838200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12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can reduce the time complexity by increasing efficiency through medical software application.</a:t>
            </a:r>
          </a:p>
          <a:p>
            <a:r>
              <a:rPr lang="en-US" dirty="0" smtClean="0"/>
              <a:t>Reduces manual work flow.</a:t>
            </a:r>
          </a:p>
          <a:p>
            <a:r>
              <a:rPr lang="en-US" dirty="0" smtClean="0"/>
              <a:t>It can perform day to day activities through business process accurately.</a:t>
            </a:r>
          </a:p>
          <a:p>
            <a:r>
              <a:rPr lang="en-US" dirty="0" smtClean="0"/>
              <a:t>Greater accountability.</a:t>
            </a:r>
          </a:p>
          <a:p>
            <a:r>
              <a:rPr lang="en-US" dirty="0" smtClean="0"/>
              <a:t>Keeps data secure.</a:t>
            </a:r>
          </a:p>
          <a:p>
            <a:r>
              <a:rPr lang="en-US" dirty="0" smtClean="0"/>
              <a:t>It  can store, retrieve, maintain the medical database system conveniently.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E21E-43E8-4689-8BBD-42656CD5AB95}" type="datetime1">
              <a:rPr lang="en-US" smtClean="0"/>
              <a:t>2/25/2018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6F51-8E6A-47D7-847B-98F1F769BBD2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66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</TotalTime>
  <Words>339</Words>
  <Application>Microsoft Office PowerPoint</Application>
  <PresentationFormat>On-screen Show (4:3)</PresentationFormat>
  <Paragraphs>98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Waveform</vt:lpstr>
      <vt:lpstr>MEDICAL STORE MANAGEMENT SYSTEM</vt:lpstr>
      <vt:lpstr>CONTENTS</vt:lpstr>
      <vt:lpstr>INTRODUCTION</vt:lpstr>
      <vt:lpstr>SYSTEM REQUIREMENTS</vt:lpstr>
      <vt:lpstr>IMPLEMENTATIONS IN SAP/ABAP </vt:lpstr>
      <vt:lpstr>PowerPoint Presentation</vt:lpstr>
      <vt:lpstr>PowerPoint Presentation</vt:lpstr>
      <vt:lpstr>CONTEXT LEVEL DIAGRAM</vt:lpstr>
      <vt:lpstr>FUTURE SCOPE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STORE MANAGEMENT SYSTEM</dc:title>
  <dc:creator>Microsoft</dc:creator>
  <cp:lastModifiedBy>Microsoft</cp:lastModifiedBy>
  <cp:revision>21</cp:revision>
  <dcterms:created xsi:type="dcterms:W3CDTF">2018-02-25T11:22:44Z</dcterms:created>
  <dcterms:modified xsi:type="dcterms:W3CDTF">2018-02-25T15:16:37Z</dcterms:modified>
</cp:coreProperties>
</file>