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85" r:id="rId2"/>
    <p:sldId id="286" r:id="rId3"/>
    <p:sldId id="288" r:id="rId4"/>
    <p:sldId id="283" r:id="rId5"/>
    <p:sldId id="261" r:id="rId6"/>
    <p:sldId id="260" r:id="rId7"/>
    <p:sldId id="263" r:id="rId8"/>
    <p:sldId id="268" r:id="rId9"/>
    <p:sldId id="265" r:id="rId10"/>
    <p:sldId id="287" r:id="rId11"/>
    <p:sldId id="276" r:id="rId12"/>
    <p:sldId id="277" r:id="rId13"/>
    <p:sldId id="269" r:id="rId14"/>
    <p:sldId id="272" r:id="rId15"/>
    <p:sldId id="267" r:id="rId16"/>
    <p:sldId id="274" r:id="rId17"/>
    <p:sldId id="280" r:id="rId18"/>
    <p:sldId id="282" r:id="rId19"/>
    <p:sldId id="289" r:id="rId20"/>
    <p:sldId id="279" r:id="rId21"/>
    <p:sldId id="278"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CC0066"/>
    <a:srgbClr val="74D6D6"/>
    <a:srgbClr val="B8D8DA"/>
    <a:srgbClr val="EE5C5C"/>
    <a:srgbClr val="FFFFFF"/>
    <a:srgbClr val="0C3DD8"/>
    <a:srgbClr val="FFFD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86D17C-A5F9-4794-98E0-A3CDF686E469}" v="1057" dt="2023-12-24T06:26:02.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2" d="100"/>
          <a:sy n="82" d="100"/>
        </p:scale>
        <p:origin x="72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Naidu" userId="bb8bed683945dba2" providerId="LiveId" clId="{9286D17C-A5F9-4794-98E0-A3CDF686E469}"/>
    <pc:docChg chg="undo redo custSel addSld delSld modSld sldOrd addSection delSection">
      <pc:chgData name="Rohit Naidu" userId="bb8bed683945dba2" providerId="LiveId" clId="{9286D17C-A5F9-4794-98E0-A3CDF686E469}" dt="2023-12-24T06:46:35.427" v="9707" actId="20577"/>
      <pc:docMkLst>
        <pc:docMk/>
      </pc:docMkLst>
      <pc:sldChg chg="addSp delSp modSp del mod">
        <pc:chgData name="Rohit Naidu" userId="bb8bed683945dba2" providerId="LiveId" clId="{9286D17C-A5F9-4794-98E0-A3CDF686E469}" dt="2023-12-19T18:05:38.111" v="868" actId="2696"/>
        <pc:sldMkLst>
          <pc:docMk/>
          <pc:sldMk cId="1438229462" sldId="257"/>
        </pc:sldMkLst>
        <pc:spChg chg="add del mod">
          <ac:chgData name="Rohit Naidu" userId="bb8bed683945dba2" providerId="LiveId" clId="{9286D17C-A5F9-4794-98E0-A3CDF686E469}" dt="2023-12-19T16:40:19.285" v="240" actId="21"/>
          <ac:spMkLst>
            <pc:docMk/>
            <pc:sldMk cId="1438229462" sldId="257"/>
            <ac:spMk id="4" creationId="{0DE658EB-5185-ECB0-2418-7898DC247369}"/>
          </ac:spMkLst>
        </pc:spChg>
        <pc:spChg chg="add del mod">
          <ac:chgData name="Rohit Naidu" userId="bb8bed683945dba2" providerId="LiveId" clId="{9286D17C-A5F9-4794-98E0-A3CDF686E469}" dt="2023-12-19T16:45:46.171" v="262" actId="767"/>
          <ac:spMkLst>
            <pc:docMk/>
            <pc:sldMk cId="1438229462" sldId="257"/>
            <ac:spMk id="10" creationId="{09A4D21D-E1FC-41A3-4B92-3EB353DC86BB}"/>
          </ac:spMkLst>
        </pc:spChg>
        <pc:spChg chg="add del mod">
          <ac:chgData name="Rohit Naidu" userId="bb8bed683945dba2" providerId="LiveId" clId="{9286D17C-A5F9-4794-98E0-A3CDF686E469}" dt="2023-12-19T16:45:46.135" v="261" actId="767"/>
          <ac:spMkLst>
            <pc:docMk/>
            <pc:sldMk cId="1438229462" sldId="257"/>
            <ac:spMk id="11" creationId="{9CF8DB7C-295D-9E36-974E-968D783DC84E}"/>
          </ac:spMkLst>
        </pc:spChg>
        <pc:spChg chg="add mod">
          <ac:chgData name="Rohit Naidu" userId="bb8bed683945dba2" providerId="LiveId" clId="{9286D17C-A5F9-4794-98E0-A3CDF686E469}" dt="2023-12-19T17:03:48.609" v="403" actId="1076"/>
          <ac:spMkLst>
            <pc:docMk/>
            <pc:sldMk cId="1438229462" sldId="257"/>
            <ac:spMk id="12" creationId="{64B29DDF-91A3-36C8-37FF-BA1A137D6C9A}"/>
          </ac:spMkLst>
        </pc:spChg>
        <pc:spChg chg="mod">
          <ac:chgData name="Rohit Naidu" userId="bb8bed683945dba2" providerId="LiveId" clId="{9286D17C-A5F9-4794-98E0-A3CDF686E469}" dt="2023-12-19T16:52:02.491" v="299" actId="14100"/>
          <ac:spMkLst>
            <pc:docMk/>
            <pc:sldMk cId="1438229462" sldId="257"/>
            <ac:spMk id="16" creationId="{7B4E40C7-D3AB-54F6-0628-00C5E55DD5FE}"/>
          </ac:spMkLst>
        </pc:spChg>
        <pc:spChg chg="add del">
          <ac:chgData name="Rohit Naidu" userId="bb8bed683945dba2" providerId="LiveId" clId="{9286D17C-A5F9-4794-98E0-A3CDF686E469}" dt="2023-12-19T16:43:32.139" v="251" actId="26606"/>
          <ac:spMkLst>
            <pc:docMk/>
            <pc:sldMk cId="1438229462" sldId="257"/>
            <ac:spMk id="21" creationId="{99ED5833-B85B-4103-8A3B-CAB0308E6C15}"/>
          </ac:spMkLst>
        </pc:spChg>
        <pc:picChg chg="add del mod">
          <ac:chgData name="Rohit Naidu" userId="bb8bed683945dba2" providerId="LiveId" clId="{9286D17C-A5F9-4794-98E0-A3CDF686E469}" dt="2023-12-19T16:40:19.285" v="240" actId="21"/>
          <ac:picMkLst>
            <pc:docMk/>
            <pc:sldMk cId="1438229462" sldId="257"/>
            <ac:picMk id="3" creationId="{CD18CB4A-5BC5-477B-B88C-055F38F73C34}"/>
          </ac:picMkLst>
        </pc:picChg>
        <pc:picChg chg="mod ord">
          <ac:chgData name="Rohit Naidu" userId="bb8bed683945dba2" providerId="LiveId" clId="{9286D17C-A5F9-4794-98E0-A3CDF686E469}" dt="2023-12-19T16:50:52.551" v="291" actId="1076"/>
          <ac:picMkLst>
            <pc:docMk/>
            <pc:sldMk cId="1438229462" sldId="257"/>
            <ac:picMk id="5" creationId="{68EE2082-B615-9CC9-CC70-6E6C1312192B}"/>
          </ac:picMkLst>
        </pc:picChg>
        <pc:picChg chg="add del mod">
          <ac:chgData name="Rohit Naidu" userId="bb8bed683945dba2" providerId="LiveId" clId="{9286D17C-A5F9-4794-98E0-A3CDF686E469}" dt="2023-12-19T16:42:26.796" v="246" actId="21"/>
          <ac:picMkLst>
            <pc:docMk/>
            <pc:sldMk cId="1438229462" sldId="257"/>
            <ac:picMk id="7" creationId="{F0DE0C8F-180B-A8CF-4E95-3F4663D74044}"/>
          </ac:picMkLst>
        </pc:picChg>
        <pc:picChg chg="add del mod">
          <ac:chgData name="Rohit Naidu" userId="bb8bed683945dba2" providerId="LiveId" clId="{9286D17C-A5F9-4794-98E0-A3CDF686E469}" dt="2023-12-19T16:43:33.482" v="253" actId="931"/>
          <ac:picMkLst>
            <pc:docMk/>
            <pc:sldMk cId="1438229462" sldId="257"/>
            <ac:picMk id="9" creationId="{B57EA094-4F0C-F6B4-15ED-C60FB570E2AE}"/>
          </ac:picMkLst>
        </pc:picChg>
      </pc:sldChg>
      <pc:sldChg chg="modSp del mod">
        <pc:chgData name="Rohit Naidu" userId="bb8bed683945dba2" providerId="LiveId" clId="{9286D17C-A5F9-4794-98E0-A3CDF686E469}" dt="2023-12-19T16:32:26.123" v="232" actId="2696"/>
        <pc:sldMkLst>
          <pc:docMk/>
          <pc:sldMk cId="153910239" sldId="258"/>
        </pc:sldMkLst>
        <pc:spChg chg="mod">
          <ac:chgData name="Rohit Naidu" userId="bb8bed683945dba2" providerId="LiveId" clId="{9286D17C-A5F9-4794-98E0-A3CDF686E469}" dt="2023-12-16T11:07:26.005" v="231" actId="20577"/>
          <ac:spMkLst>
            <pc:docMk/>
            <pc:sldMk cId="153910239" sldId="258"/>
            <ac:spMk id="2" creationId="{7E817309-89ED-8D5F-C49E-80F04F197BBC}"/>
          </ac:spMkLst>
        </pc:spChg>
      </pc:sldChg>
      <pc:sldChg chg="delSp modSp add del mod ord setBg delDesignElem">
        <pc:chgData name="Rohit Naidu" userId="bb8bed683945dba2" providerId="LiveId" clId="{9286D17C-A5F9-4794-98E0-A3CDF686E469}" dt="2023-12-20T09:38:53.115" v="7989" actId="2696"/>
        <pc:sldMkLst>
          <pc:docMk/>
          <pc:sldMk cId="510280402" sldId="258"/>
        </pc:sldMkLst>
        <pc:spChg chg="mod">
          <ac:chgData name="Rohit Naidu" userId="bb8bed683945dba2" providerId="LiveId" clId="{9286D17C-A5F9-4794-98E0-A3CDF686E469}" dt="2023-12-19T16:57:54.371" v="344" actId="20577"/>
          <ac:spMkLst>
            <pc:docMk/>
            <pc:sldMk cId="510280402" sldId="258"/>
            <ac:spMk id="2" creationId="{7E817309-89ED-8D5F-C49E-80F04F197BBC}"/>
          </ac:spMkLst>
        </pc:spChg>
        <pc:spChg chg="del">
          <ac:chgData name="Rohit Naidu" userId="bb8bed683945dba2" providerId="LiveId" clId="{9286D17C-A5F9-4794-98E0-A3CDF686E469}" dt="2023-12-19T16:32:28.602" v="234"/>
          <ac:spMkLst>
            <pc:docMk/>
            <pc:sldMk cId="510280402" sldId="258"/>
            <ac:spMk id="68" creationId="{06DA9DF9-31F7-4056-B42E-878CC92417B8}"/>
          </ac:spMkLst>
        </pc:spChg>
        <pc:picChg chg="mod">
          <ac:chgData name="Rohit Naidu" userId="bb8bed683945dba2" providerId="LiveId" clId="{9286D17C-A5F9-4794-98E0-A3CDF686E469}" dt="2023-12-19T16:55:34.074" v="300" actId="14826"/>
          <ac:picMkLst>
            <pc:docMk/>
            <pc:sldMk cId="510280402" sldId="258"/>
            <ac:picMk id="5" creationId="{3534F91D-2514-AE67-3E3B-5403BB484CC0}"/>
          </ac:picMkLst>
        </pc:picChg>
      </pc:sldChg>
      <pc:sldChg chg="addSp delSp modSp del mod setBg modAnim setClrOvrMap">
        <pc:chgData name="Rohit Naidu" userId="bb8bed683945dba2" providerId="LiveId" clId="{9286D17C-A5F9-4794-98E0-A3CDF686E469}" dt="2023-12-21T04:32:07.579" v="9161" actId="2696"/>
        <pc:sldMkLst>
          <pc:docMk/>
          <pc:sldMk cId="4176568969" sldId="259"/>
        </pc:sldMkLst>
        <pc:spChg chg="mod">
          <ac:chgData name="Rohit Naidu" userId="bb8bed683945dba2" providerId="LiveId" clId="{9286D17C-A5F9-4794-98E0-A3CDF686E469}" dt="2023-12-19T17:12:58.183" v="467"/>
          <ac:spMkLst>
            <pc:docMk/>
            <pc:sldMk cId="4176568969" sldId="259"/>
            <ac:spMk id="2" creationId="{AB19CF30-F064-0CEB-5D90-6672E49FF94F}"/>
          </ac:spMkLst>
        </pc:spChg>
        <pc:spChg chg="del">
          <ac:chgData name="Rohit Naidu" userId="bb8bed683945dba2" providerId="LiveId" clId="{9286D17C-A5F9-4794-98E0-A3CDF686E469}" dt="2023-12-19T16:58:14.706" v="345" actId="26606"/>
          <ac:spMkLst>
            <pc:docMk/>
            <pc:sldMk cId="4176568969" sldId="259"/>
            <ac:spMk id="66" creationId="{9228552E-C8B1-4A80-8448-0787CE0FC704}"/>
          </ac:spMkLst>
        </pc:spChg>
        <pc:spChg chg="add del">
          <ac:chgData name="Rohit Naidu" userId="bb8bed683945dba2" providerId="LiveId" clId="{9286D17C-A5F9-4794-98E0-A3CDF686E469}" dt="2023-12-19T16:59:44.484" v="371" actId="26606"/>
          <ac:spMkLst>
            <pc:docMk/>
            <pc:sldMk cId="4176568969" sldId="259"/>
            <ac:spMk id="71" creationId="{1A9F7B4E-B03D-4F64-BE33-00D074458D45}"/>
          </ac:spMkLst>
        </pc:spChg>
        <pc:spChg chg="add del">
          <ac:chgData name="Rohit Naidu" userId="bb8bed683945dba2" providerId="LiveId" clId="{9286D17C-A5F9-4794-98E0-A3CDF686E469}" dt="2023-12-19T16:59:44.484" v="371" actId="26606"/>
          <ac:spMkLst>
            <pc:docMk/>
            <pc:sldMk cId="4176568969" sldId="259"/>
            <ac:spMk id="73" creationId="{7E2BE7F7-CA89-4002-ACCE-A478AEA24F5E}"/>
          </ac:spMkLst>
        </pc:spChg>
        <pc:spChg chg="add del">
          <ac:chgData name="Rohit Naidu" userId="bb8bed683945dba2" providerId="LiveId" clId="{9286D17C-A5F9-4794-98E0-A3CDF686E469}" dt="2023-12-19T16:59:44.447" v="370" actId="26606"/>
          <ac:spMkLst>
            <pc:docMk/>
            <pc:sldMk cId="4176568969" sldId="259"/>
            <ac:spMk id="75" creationId="{1A9F7B4E-B03D-4F64-BE33-00D074458D45}"/>
          </ac:spMkLst>
        </pc:spChg>
        <pc:spChg chg="add del">
          <ac:chgData name="Rohit Naidu" userId="bb8bed683945dba2" providerId="LiveId" clId="{9286D17C-A5F9-4794-98E0-A3CDF686E469}" dt="2023-12-19T16:59:44.447" v="370" actId="26606"/>
          <ac:spMkLst>
            <pc:docMk/>
            <pc:sldMk cId="4176568969" sldId="259"/>
            <ac:spMk id="76" creationId="{7E2BE7F7-CA89-4002-ACCE-A478AEA24F5E}"/>
          </ac:spMkLst>
        </pc:spChg>
        <pc:spChg chg="add del">
          <ac:chgData name="Rohit Naidu" userId="bb8bed683945dba2" providerId="LiveId" clId="{9286D17C-A5F9-4794-98E0-A3CDF686E469}" dt="2023-12-19T16:59:29.671" v="368" actId="26606"/>
          <ac:spMkLst>
            <pc:docMk/>
            <pc:sldMk cId="4176568969" sldId="259"/>
            <ac:spMk id="78" creationId="{1A9F7B4E-B03D-4F64-BE33-00D074458D45}"/>
          </ac:spMkLst>
        </pc:spChg>
        <pc:spChg chg="add del">
          <ac:chgData name="Rohit Naidu" userId="bb8bed683945dba2" providerId="LiveId" clId="{9286D17C-A5F9-4794-98E0-A3CDF686E469}" dt="2023-12-19T16:59:29.671" v="368" actId="26606"/>
          <ac:spMkLst>
            <pc:docMk/>
            <pc:sldMk cId="4176568969" sldId="259"/>
            <ac:spMk id="80" creationId="{7E2BE7F7-CA89-4002-ACCE-A478AEA24F5E}"/>
          </ac:spMkLst>
        </pc:spChg>
        <pc:graphicFrameChg chg="mod modGraphic">
          <ac:chgData name="Rohit Naidu" userId="bb8bed683945dba2" providerId="LiveId" clId="{9286D17C-A5F9-4794-98E0-A3CDF686E469}" dt="2023-12-19T17:12:58.183" v="467"/>
          <ac:graphicFrameMkLst>
            <pc:docMk/>
            <pc:sldMk cId="4176568969" sldId="259"/>
            <ac:graphicFrameMk id="41" creationId="{D83F8A1F-6153-F2ED-EBE4-922C9A4260D1}"/>
          </ac:graphicFrameMkLst>
        </pc:graphicFrameChg>
        <pc:picChg chg="mod">
          <ac:chgData name="Rohit Naidu" userId="bb8bed683945dba2" providerId="LiveId" clId="{9286D17C-A5F9-4794-98E0-A3CDF686E469}" dt="2023-12-19T16:59:44.484" v="371" actId="26606"/>
          <ac:picMkLst>
            <pc:docMk/>
            <pc:sldMk cId="4176568969" sldId="259"/>
            <ac:picMk id="6" creationId="{196882C2-B754-76AE-746A-DF27F8DBEA32}"/>
          </ac:picMkLst>
        </pc:picChg>
      </pc:sldChg>
      <pc:sldChg chg="addSp delSp modSp mod modAnim setClrOvrMap delDesignElem">
        <pc:chgData name="Rohit Naidu" userId="bb8bed683945dba2" providerId="LiveId" clId="{9286D17C-A5F9-4794-98E0-A3CDF686E469}" dt="2023-12-20T18:21:33.870" v="9158"/>
        <pc:sldMkLst>
          <pc:docMk/>
          <pc:sldMk cId="456344335" sldId="260"/>
        </pc:sldMkLst>
        <pc:spChg chg="del mod">
          <ac:chgData name="Rohit Naidu" userId="bb8bed683945dba2" providerId="LiveId" clId="{9286D17C-A5F9-4794-98E0-A3CDF686E469}" dt="2023-12-19T17:11:38.970" v="436" actId="21"/>
          <ac:spMkLst>
            <pc:docMk/>
            <pc:sldMk cId="456344335" sldId="260"/>
            <ac:spMk id="2" creationId="{FB8B6D49-5DB0-F289-380A-0C8DD0D64D7A}"/>
          </ac:spMkLst>
        </pc:spChg>
        <pc:spChg chg="mod">
          <ac:chgData name="Rohit Naidu" userId="bb8bed683945dba2" providerId="LiveId" clId="{9286D17C-A5F9-4794-98E0-A3CDF686E469}" dt="2023-12-20T09:47:30.609" v="8064" actId="27636"/>
          <ac:spMkLst>
            <pc:docMk/>
            <pc:sldMk cId="456344335" sldId="260"/>
            <ac:spMk id="3" creationId="{3095C176-DB70-BD65-A39E-7A8EA13B625E}"/>
          </ac:spMkLst>
        </pc:spChg>
        <pc:spChg chg="add del mod">
          <ac:chgData name="Rohit Naidu" userId="bb8bed683945dba2" providerId="LiveId" clId="{9286D17C-A5F9-4794-98E0-A3CDF686E469}" dt="2023-12-19T17:11:43.029" v="437" actId="21"/>
          <ac:spMkLst>
            <pc:docMk/>
            <pc:sldMk cId="456344335" sldId="260"/>
            <ac:spMk id="5" creationId="{D822D272-96ED-CF82-E06E-91AE3755719B}"/>
          </ac:spMkLst>
        </pc:spChg>
        <pc:spChg chg="del">
          <ac:chgData name="Rohit Naidu" userId="bb8bed683945dba2" providerId="LiveId" clId="{9286D17C-A5F9-4794-98E0-A3CDF686E469}" dt="2023-12-19T17:00:04.361" v="372" actId="26606"/>
          <ac:spMkLst>
            <pc:docMk/>
            <pc:sldMk cId="456344335" sldId="260"/>
            <ac:spMk id="22" creationId="{907EF6B7-1338-4443-8C46-6A318D952DFD}"/>
          </ac:spMkLst>
        </pc:spChg>
        <pc:spChg chg="del">
          <ac:chgData name="Rohit Naidu" userId="bb8bed683945dba2" providerId="LiveId" clId="{9286D17C-A5F9-4794-98E0-A3CDF686E469}" dt="2023-12-19T17:00:04.361" v="372" actId="26606"/>
          <ac:spMkLst>
            <pc:docMk/>
            <pc:sldMk cId="456344335" sldId="260"/>
            <ac:spMk id="23" creationId="{DAAE4CDD-124C-4DCF-9584-B6033B545DD5}"/>
          </ac:spMkLst>
        </pc:spChg>
        <pc:spChg chg="del">
          <ac:chgData name="Rohit Naidu" userId="bb8bed683945dba2" providerId="LiveId" clId="{9286D17C-A5F9-4794-98E0-A3CDF686E469}" dt="2023-12-19T17:00:04.361" v="372" actId="26606"/>
          <ac:spMkLst>
            <pc:docMk/>
            <pc:sldMk cId="456344335" sldId="260"/>
            <ac:spMk id="24" creationId="{081E4A58-353D-44AE-B2FC-2A74E2E400F7}"/>
          </ac:spMkLst>
        </pc:spChg>
        <pc:spChg chg="add del">
          <ac:chgData name="Rohit Naidu" userId="bb8bed683945dba2" providerId="LiveId" clId="{9286D17C-A5F9-4794-98E0-A3CDF686E469}" dt="2023-12-19T17:13:52.078" v="469" actId="26606"/>
          <ac:spMkLst>
            <pc:docMk/>
            <pc:sldMk cId="456344335" sldId="260"/>
            <ac:spMk id="30" creationId="{9228552E-C8B1-4A80-8448-0787CE0FC704}"/>
          </ac:spMkLst>
        </pc:spChg>
        <pc:spChg chg="add">
          <ac:chgData name="Rohit Naidu" userId="bb8bed683945dba2" providerId="LiveId" clId="{9286D17C-A5F9-4794-98E0-A3CDF686E469}" dt="2023-12-19T17:13:52.078" v="469" actId="26606"/>
          <ac:spMkLst>
            <pc:docMk/>
            <pc:sldMk cId="456344335" sldId="260"/>
            <ac:spMk id="35" creationId="{2EB492CD-616E-47F8-933B-5E2D952A0593}"/>
          </ac:spMkLst>
        </pc:spChg>
        <pc:spChg chg="add">
          <ac:chgData name="Rohit Naidu" userId="bb8bed683945dba2" providerId="LiveId" clId="{9286D17C-A5F9-4794-98E0-A3CDF686E469}" dt="2023-12-19T17:13:52.078" v="469" actId="26606"/>
          <ac:spMkLst>
            <pc:docMk/>
            <pc:sldMk cId="456344335" sldId="260"/>
            <ac:spMk id="37" creationId="{59383CF9-23B5-4335-9B21-1791C4CF1C75}"/>
          </ac:spMkLst>
        </pc:spChg>
        <pc:spChg chg="add">
          <ac:chgData name="Rohit Naidu" userId="bb8bed683945dba2" providerId="LiveId" clId="{9286D17C-A5F9-4794-98E0-A3CDF686E469}" dt="2023-12-19T17:13:52.078" v="469" actId="26606"/>
          <ac:spMkLst>
            <pc:docMk/>
            <pc:sldMk cId="456344335" sldId="260"/>
            <ac:spMk id="39" creationId="{0007FE00-9498-4706-B255-6437B0252C02}"/>
          </ac:spMkLst>
        </pc:spChg>
        <pc:picChg chg="add del mod">
          <ac:chgData name="Rohit Naidu" userId="bb8bed683945dba2" providerId="LiveId" clId="{9286D17C-A5F9-4794-98E0-A3CDF686E469}" dt="2023-12-19T17:13:56.086" v="470" actId="21"/>
          <ac:picMkLst>
            <pc:docMk/>
            <pc:sldMk cId="456344335" sldId="260"/>
            <ac:picMk id="26" creationId="{C3B128AF-6738-4B77-7B4A-9C2DFF7E750C}"/>
          </ac:picMkLst>
        </pc:picChg>
      </pc:sldChg>
      <pc:sldChg chg="addSp delSp modSp mod ord modAnim delDesignElem">
        <pc:chgData name="Rohit Naidu" userId="bb8bed683945dba2" providerId="LiveId" clId="{9286D17C-A5F9-4794-98E0-A3CDF686E469}" dt="2023-12-20T18:17:26.805" v="9144"/>
        <pc:sldMkLst>
          <pc:docMk/>
          <pc:sldMk cId="2623642019" sldId="261"/>
        </pc:sldMkLst>
        <pc:spChg chg="mod">
          <ac:chgData name="Rohit Naidu" userId="bb8bed683945dba2" providerId="LiveId" clId="{9286D17C-A5F9-4794-98E0-A3CDF686E469}" dt="2023-12-20T15:58:01.292" v="9081" actId="1076"/>
          <ac:spMkLst>
            <pc:docMk/>
            <pc:sldMk cId="2623642019" sldId="261"/>
            <ac:spMk id="2" creationId="{0AB0419B-CB6F-4EBC-1721-EC380D5602FF}"/>
          </ac:spMkLst>
        </pc:spChg>
        <pc:spChg chg="mod">
          <ac:chgData name="Rohit Naidu" userId="bb8bed683945dba2" providerId="LiveId" clId="{9286D17C-A5F9-4794-98E0-A3CDF686E469}" dt="2023-12-19T18:09:04.485" v="893" actId="26606"/>
          <ac:spMkLst>
            <pc:docMk/>
            <pc:sldMk cId="2623642019" sldId="261"/>
            <ac:spMk id="3" creationId="{8D6B8C4F-7D2D-8B14-282C-38161EFEAD52}"/>
          </ac:spMkLst>
        </pc:spChg>
        <pc:spChg chg="add del">
          <ac:chgData name="Rohit Naidu" userId="bb8bed683945dba2" providerId="LiveId" clId="{9286D17C-A5F9-4794-98E0-A3CDF686E469}" dt="2023-12-19T18:09:04.485" v="893" actId="26606"/>
          <ac:spMkLst>
            <pc:docMk/>
            <pc:sldMk cId="2623642019" sldId="261"/>
            <ac:spMk id="32" creationId="{F837543A-6020-4505-A233-C9DB4BF74011}"/>
          </ac:spMkLst>
        </pc:spChg>
        <pc:spChg chg="add del">
          <ac:chgData name="Rohit Naidu" userId="bb8bed683945dba2" providerId="LiveId" clId="{9286D17C-A5F9-4794-98E0-A3CDF686E469}" dt="2023-12-19T18:09:04.485" v="893" actId="26606"/>
          <ac:spMkLst>
            <pc:docMk/>
            <pc:sldMk cId="2623642019" sldId="261"/>
            <ac:spMk id="34" creationId="{35B16301-FB18-48BA-A6DD-C37CAF6F9A18}"/>
          </ac:spMkLst>
        </pc:spChg>
        <pc:spChg chg="add del">
          <ac:chgData name="Rohit Naidu" userId="bb8bed683945dba2" providerId="LiveId" clId="{9286D17C-A5F9-4794-98E0-A3CDF686E469}" dt="2023-12-19T18:09:04.485" v="893" actId="26606"/>
          <ac:spMkLst>
            <pc:docMk/>
            <pc:sldMk cId="2623642019" sldId="261"/>
            <ac:spMk id="36" creationId="{C3C0D90E-074A-4F52-9B11-B52BEF4BCBE5}"/>
          </ac:spMkLst>
        </pc:spChg>
        <pc:spChg chg="add del">
          <ac:chgData name="Rohit Naidu" userId="bb8bed683945dba2" providerId="LiveId" clId="{9286D17C-A5F9-4794-98E0-A3CDF686E469}" dt="2023-12-19T18:09:04.485" v="893" actId="26606"/>
          <ac:spMkLst>
            <pc:docMk/>
            <pc:sldMk cId="2623642019" sldId="261"/>
            <ac:spMk id="38" creationId="{CABBD4C1-E6F8-46F6-8152-A8A97490BF4D}"/>
          </ac:spMkLst>
        </pc:spChg>
        <pc:spChg chg="add del">
          <ac:chgData name="Rohit Naidu" userId="bb8bed683945dba2" providerId="LiveId" clId="{9286D17C-A5F9-4794-98E0-A3CDF686E469}" dt="2023-12-19T18:09:04.485" v="893" actId="26606"/>
          <ac:spMkLst>
            <pc:docMk/>
            <pc:sldMk cId="2623642019" sldId="261"/>
            <ac:spMk id="40" creationId="{83BA5EF5-1FE9-4BF9-83BB-269BCDDF6156}"/>
          </ac:spMkLst>
        </pc:spChg>
        <pc:spChg chg="add del">
          <ac:chgData name="Rohit Naidu" userId="bb8bed683945dba2" providerId="LiveId" clId="{9286D17C-A5F9-4794-98E0-A3CDF686E469}" dt="2023-12-19T18:09:04.485" v="893" actId="26606"/>
          <ac:spMkLst>
            <pc:docMk/>
            <pc:sldMk cId="2623642019" sldId="261"/>
            <ac:spMk id="44" creationId="{88853921-7BC9-4BDE-ACAB-133C683C82D6}"/>
          </ac:spMkLst>
        </pc:spChg>
        <pc:spChg chg="add del">
          <ac:chgData name="Rohit Naidu" userId="bb8bed683945dba2" providerId="LiveId" clId="{9286D17C-A5F9-4794-98E0-A3CDF686E469}" dt="2023-12-19T18:09:04.485" v="893" actId="26606"/>
          <ac:spMkLst>
            <pc:docMk/>
            <pc:sldMk cId="2623642019" sldId="261"/>
            <ac:spMk id="46" creationId="{09192968-3AE7-4470-A61C-97294BB92731}"/>
          </ac:spMkLst>
        </pc:spChg>
        <pc:spChg chg="add del">
          <ac:chgData name="Rohit Naidu" userId="bb8bed683945dba2" providerId="LiveId" clId="{9286D17C-A5F9-4794-98E0-A3CDF686E469}" dt="2023-12-19T18:09:04.485" v="893" actId="26606"/>
          <ac:spMkLst>
            <pc:docMk/>
            <pc:sldMk cId="2623642019" sldId="261"/>
            <ac:spMk id="48" creationId="{3AB72E55-43E4-4356-BFE8-E2102CB0B505}"/>
          </ac:spMkLst>
        </pc:spChg>
        <pc:spChg chg="add del">
          <ac:chgData name="Rohit Naidu" userId="bb8bed683945dba2" providerId="LiveId" clId="{9286D17C-A5F9-4794-98E0-A3CDF686E469}" dt="2023-12-19T18:09:04.485" v="893" actId="26606"/>
          <ac:spMkLst>
            <pc:docMk/>
            <pc:sldMk cId="2623642019" sldId="261"/>
            <ac:spMk id="53" creationId="{C05CBC3C-2E5A-4839-8B9B-2E5A6ADF0F58}"/>
          </ac:spMkLst>
        </pc:spChg>
        <pc:spChg chg="add del">
          <ac:chgData name="Rohit Naidu" userId="bb8bed683945dba2" providerId="LiveId" clId="{9286D17C-A5F9-4794-98E0-A3CDF686E469}" dt="2023-12-19T18:09:04.485" v="893" actId="26606"/>
          <ac:spMkLst>
            <pc:docMk/>
            <pc:sldMk cId="2623642019" sldId="261"/>
            <ac:spMk id="55" creationId="{827FF362-FC97-4BF5-949B-D4ADFA26E457}"/>
          </ac:spMkLst>
        </pc:spChg>
        <pc:spChg chg="add del">
          <ac:chgData name="Rohit Naidu" userId="bb8bed683945dba2" providerId="LiveId" clId="{9286D17C-A5F9-4794-98E0-A3CDF686E469}" dt="2023-12-19T18:09:04.046" v="892" actId="26606"/>
          <ac:spMkLst>
            <pc:docMk/>
            <pc:sldMk cId="2623642019" sldId="261"/>
            <ac:spMk id="60" creationId="{AC17DE74-01C9-4859-B65A-85CF999E8580}"/>
          </ac:spMkLst>
        </pc:spChg>
        <pc:spChg chg="add del">
          <ac:chgData name="Rohit Naidu" userId="bb8bed683945dba2" providerId="LiveId" clId="{9286D17C-A5F9-4794-98E0-A3CDF686E469}" dt="2023-12-19T18:09:04.046" v="892" actId="26606"/>
          <ac:spMkLst>
            <pc:docMk/>
            <pc:sldMk cId="2623642019" sldId="261"/>
            <ac:spMk id="62" creationId="{068C0432-0E90-4CC1-8CD3-D44A90DF07EF}"/>
          </ac:spMkLst>
        </pc:spChg>
        <pc:cxnChg chg="add del">
          <ac:chgData name="Rohit Naidu" userId="bb8bed683945dba2" providerId="LiveId" clId="{9286D17C-A5F9-4794-98E0-A3CDF686E469}" dt="2023-12-19T18:09:04.485" v="893" actId="26606"/>
          <ac:cxnSpMkLst>
            <pc:docMk/>
            <pc:sldMk cId="2623642019" sldId="261"/>
            <ac:cxnSpMk id="42" creationId="{4B3BCACB-5880-460B-9606-8C433A9AF99D}"/>
          </ac:cxnSpMkLst>
        </pc:cxnChg>
      </pc:sldChg>
      <pc:sldChg chg="addSp delSp modSp mod modAnim delDesignElem">
        <pc:chgData name="Rohit Naidu" userId="bb8bed683945dba2" providerId="LiveId" clId="{9286D17C-A5F9-4794-98E0-A3CDF686E469}" dt="2023-12-20T18:18:05.022" v="9146"/>
        <pc:sldMkLst>
          <pc:docMk/>
          <pc:sldMk cId="3674682267" sldId="263"/>
        </pc:sldMkLst>
        <pc:spChg chg="mod">
          <ac:chgData name="Rohit Naidu" userId="bb8bed683945dba2" providerId="LiveId" clId="{9286D17C-A5F9-4794-98E0-A3CDF686E469}" dt="2023-12-19T17:30:03.460" v="569" actId="26606"/>
          <ac:spMkLst>
            <pc:docMk/>
            <pc:sldMk cId="3674682267" sldId="263"/>
            <ac:spMk id="2" creationId="{D881CDEC-73FF-560A-628E-92EFF5B012BA}"/>
          </ac:spMkLst>
        </pc:spChg>
        <pc:spChg chg="mod ord">
          <ac:chgData name="Rohit Naidu" userId="bb8bed683945dba2" providerId="LiveId" clId="{9286D17C-A5F9-4794-98E0-A3CDF686E469}" dt="2023-12-19T17:30:03.460" v="569" actId="26606"/>
          <ac:spMkLst>
            <pc:docMk/>
            <pc:sldMk cId="3674682267" sldId="263"/>
            <ac:spMk id="13" creationId="{1D048925-DD9D-208A-6FD2-BD0E8801E1B8}"/>
          </ac:spMkLst>
        </pc:spChg>
        <pc:spChg chg="add del">
          <ac:chgData name="Rohit Naidu" userId="bb8bed683945dba2" providerId="LiveId" clId="{9286D17C-A5F9-4794-98E0-A3CDF686E469}" dt="2023-12-19T17:30:03.460" v="569" actId="26606"/>
          <ac:spMkLst>
            <pc:docMk/>
            <pc:sldMk cId="3674682267" sldId="263"/>
            <ac:spMk id="32" creationId="{D12DDE76-C203-4047-9998-63900085B5E8}"/>
          </ac:spMkLst>
        </pc:spChg>
        <pc:spChg chg="add del">
          <ac:chgData name="Rohit Naidu" userId="bb8bed683945dba2" providerId="LiveId" clId="{9286D17C-A5F9-4794-98E0-A3CDF686E469}" dt="2023-12-19T17:28:55.032" v="537" actId="26606"/>
          <ac:spMkLst>
            <pc:docMk/>
            <pc:sldMk cId="3674682267" sldId="263"/>
            <ac:spMk id="34" creationId="{C0763A76-9F1C-4FC5-82B7-DD475DA461B2}"/>
          </ac:spMkLst>
        </pc:spChg>
        <pc:spChg chg="add del">
          <ac:chgData name="Rohit Naidu" userId="bb8bed683945dba2" providerId="LiveId" clId="{9286D17C-A5F9-4794-98E0-A3CDF686E469}" dt="2023-12-19T17:28:55.032" v="537" actId="26606"/>
          <ac:spMkLst>
            <pc:docMk/>
            <pc:sldMk cId="3674682267" sldId="263"/>
            <ac:spMk id="35" creationId="{E81BF4F6-F2CF-4984-9D14-D6966D92F99F}"/>
          </ac:spMkLst>
        </pc:spChg>
        <pc:spChg chg="add del">
          <ac:chgData name="Rohit Naidu" userId="bb8bed683945dba2" providerId="LiveId" clId="{9286D17C-A5F9-4794-98E0-A3CDF686E469}" dt="2023-12-19T17:27:13.365" v="513" actId="26606"/>
          <ac:spMkLst>
            <pc:docMk/>
            <pc:sldMk cId="3674682267" sldId="263"/>
            <ac:spMk id="37" creationId="{4F7EBAE4-9945-4473-9E34-B2C66EA0F03D}"/>
          </ac:spMkLst>
        </pc:spChg>
        <pc:spChg chg="add del">
          <ac:chgData name="Rohit Naidu" userId="bb8bed683945dba2" providerId="LiveId" clId="{9286D17C-A5F9-4794-98E0-A3CDF686E469}" dt="2023-12-19T17:29:05.907" v="539" actId="26606"/>
          <ac:spMkLst>
            <pc:docMk/>
            <pc:sldMk cId="3674682267" sldId="263"/>
            <ac:spMk id="38" creationId="{7ED7575E-88D2-B771-681D-46A7E55415DD}"/>
          </ac:spMkLst>
        </pc:spChg>
        <pc:spChg chg="add del">
          <ac:chgData name="Rohit Naidu" userId="bb8bed683945dba2" providerId="LiveId" clId="{9286D17C-A5F9-4794-98E0-A3CDF686E469}" dt="2023-12-19T17:27:13.365" v="513" actId="26606"/>
          <ac:spMkLst>
            <pc:docMk/>
            <pc:sldMk cId="3674682267" sldId="263"/>
            <ac:spMk id="39" creationId="{70BEB1E7-2F88-40BC-B73D-42E5B6F80BFC}"/>
          </ac:spMkLst>
        </pc:spChg>
        <pc:spChg chg="add del">
          <ac:chgData name="Rohit Naidu" userId="bb8bed683945dba2" providerId="LiveId" clId="{9286D17C-A5F9-4794-98E0-A3CDF686E469}" dt="2023-12-19T17:27:13.365" v="513" actId="26606"/>
          <ac:spMkLst>
            <pc:docMk/>
            <pc:sldMk cId="3674682267" sldId="263"/>
            <ac:spMk id="41" creationId="{A7B99495-F43F-4D80-A44F-2CB4764EB90B}"/>
          </ac:spMkLst>
        </pc:spChg>
        <pc:spChg chg="add del">
          <ac:chgData name="Rohit Naidu" userId="bb8bed683945dba2" providerId="LiveId" clId="{9286D17C-A5F9-4794-98E0-A3CDF686E469}" dt="2023-12-19T17:30:03.460" v="569" actId="26606"/>
          <ac:spMkLst>
            <pc:docMk/>
            <pc:sldMk cId="3674682267" sldId="263"/>
            <ac:spMk id="42" creationId="{C0763A76-9F1C-4FC5-82B7-DD475DA461B2}"/>
          </ac:spMkLst>
        </pc:spChg>
        <pc:spChg chg="add del">
          <ac:chgData name="Rohit Naidu" userId="bb8bed683945dba2" providerId="LiveId" clId="{9286D17C-A5F9-4794-98E0-A3CDF686E469}" dt="2023-12-19T17:27:16.685" v="515" actId="26606"/>
          <ac:spMkLst>
            <pc:docMk/>
            <pc:sldMk cId="3674682267" sldId="263"/>
            <ac:spMk id="43" creationId="{4AC6B390-BC59-4F1D-A0EE-D71A92F0A0B2}"/>
          </ac:spMkLst>
        </pc:spChg>
        <pc:spChg chg="add del">
          <ac:chgData name="Rohit Naidu" userId="bb8bed683945dba2" providerId="LiveId" clId="{9286D17C-A5F9-4794-98E0-A3CDF686E469}" dt="2023-12-19T17:27:16.685" v="515" actId="26606"/>
          <ac:spMkLst>
            <pc:docMk/>
            <pc:sldMk cId="3674682267" sldId="263"/>
            <ac:spMk id="44" creationId="{B6C60D79-16F1-4C4B-B7E3-7634E7069CDE}"/>
          </ac:spMkLst>
        </pc:spChg>
        <pc:spChg chg="add del">
          <ac:chgData name="Rohit Naidu" userId="bb8bed683945dba2" providerId="LiveId" clId="{9286D17C-A5F9-4794-98E0-A3CDF686E469}" dt="2023-12-19T17:27:16.685" v="515" actId="26606"/>
          <ac:spMkLst>
            <pc:docMk/>
            <pc:sldMk cId="3674682267" sldId="263"/>
            <ac:spMk id="45" creationId="{426B127E-6498-4C77-9C9D-4553A5113B80}"/>
          </ac:spMkLst>
        </pc:spChg>
        <pc:spChg chg="add del">
          <ac:chgData name="Rohit Naidu" userId="bb8bed683945dba2" providerId="LiveId" clId="{9286D17C-A5F9-4794-98E0-A3CDF686E469}" dt="2023-12-19T17:30:03.460" v="569" actId="26606"/>
          <ac:spMkLst>
            <pc:docMk/>
            <pc:sldMk cId="3674682267" sldId="263"/>
            <ac:spMk id="46" creationId="{E81BF4F6-F2CF-4984-9D14-D6966D92F99F}"/>
          </ac:spMkLst>
        </pc:spChg>
        <pc:picChg chg="add del mod ord">
          <ac:chgData name="Rohit Naidu" userId="bb8bed683945dba2" providerId="LiveId" clId="{9286D17C-A5F9-4794-98E0-A3CDF686E469}" dt="2023-12-19T17:30:03.460" v="569" actId="26606"/>
          <ac:picMkLst>
            <pc:docMk/>
            <pc:sldMk cId="3674682267" sldId="263"/>
            <ac:picMk id="4" creationId="{8D03C08E-7CF6-B19A-14A0-65E52117FC8F}"/>
          </ac:picMkLst>
        </pc:picChg>
        <pc:picChg chg="add del">
          <ac:chgData name="Rohit Naidu" userId="bb8bed683945dba2" providerId="LiveId" clId="{9286D17C-A5F9-4794-98E0-A3CDF686E469}" dt="2023-12-19T17:27:38.896" v="523" actId="21"/>
          <ac:picMkLst>
            <pc:docMk/>
            <pc:sldMk cId="3674682267" sldId="263"/>
            <ac:picMk id="10" creationId="{5DB6A26D-11D7-C2D4-909F-99856D562D15}"/>
          </ac:picMkLst>
        </pc:picChg>
        <pc:cxnChg chg="add del">
          <ac:chgData name="Rohit Naidu" userId="bb8bed683945dba2" providerId="LiveId" clId="{9286D17C-A5F9-4794-98E0-A3CDF686E469}" dt="2023-12-19T17:29:05.907" v="539" actId="26606"/>
          <ac:cxnSpMkLst>
            <pc:docMk/>
            <pc:sldMk cId="3674682267" sldId="263"/>
            <ac:cxnSpMk id="40" creationId="{249EDD1B-F94D-B4E6-ACAA-566B9A26FDE3}"/>
          </ac:cxnSpMkLst>
        </pc:cxnChg>
      </pc:sldChg>
      <pc:sldChg chg="addSp delSp modSp mod modAnim delDesignElem">
        <pc:chgData name="Rohit Naidu" userId="bb8bed683945dba2" providerId="LiveId" clId="{9286D17C-A5F9-4794-98E0-A3CDF686E469}" dt="2023-12-20T18:18:17.167" v="9147"/>
        <pc:sldMkLst>
          <pc:docMk/>
          <pc:sldMk cId="951577099" sldId="265"/>
        </pc:sldMkLst>
        <pc:spChg chg="add del">
          <ac:chgData name="Rohit Naidu" userId="bb8bed683945dba2" providerId="LiveId" clId="{9286D17C-A5F9-4794-98E0-A3CDF686E469}" dt="2023-12-19T17:12:58.183" v="467"/>
          <ac:spMkLst>
            <pc:docMk/>
            <pc:sldMk cId="951577099" sldId="265"/>
            <ac:spMk id="25" creationId="{6753252F-4873-4F63-801D-CC719279A7D5}"/>
          </ac:spMkLst>
        </pc:spChg>
        <pc:spChg chg="add del">
          <ac:chgData name="Rohit Naidu" userId="bb8bed683945dba2" providerId="LiveId" clId="{9286D17C-A5F9-4794-98E0-A3CDF686E469}" dt="2023-12-19T17:12:58.183" v="467"/>
          <ac:spMkLst>
            <pc:docMk/>
            <pc:sldMk cId="951577099" sldId="265"/>
            <ac:spMk id="27" creationId="{047C8CCB-F95D-4249-92DD-651249D3535A}"/>
          </ac:spMkLst>
        </pc:spChg>
        <pc:picChg chg="del">
          <ac:chgData name="Rohit Naidu" userId="bb8bed683945dba2" providerId="LiveId" clId="{9286D17C-A5F9-4794-98E0-A3CDF686E469}" dt="2023-12-20T09:04:41.637" v="7749" actId="21"/>
          <ac:picMkLst>
            <pc:docMk/>
            <pc:sldMk cId="951577099" sldId="265"/>
            <ac:picMk id="3" creationId="{9A810619-4E60-AA55-329C-D7FA96B46623}"/>
          </ac:picMkLst>
        </pc:picChg>
        <pc:picChg chg="add mod">
          <ac:chgData name="Rohit Naidu" userId="bb8bed683945dba2" providerId="LiveId" clId="{9286D17C-A5F9-4794-98E0-A3CDF686E469}" dt="2023-12-20T09:05:21.507" v="7754" actId="1076"/>
          <ac:picMkLst>
            <pc:docMk/>
            <pc:sldMk cId="951577099" sldId="265"/>
            <ac:picMk id="6" creationId="{547B9481-2FE1-2623-DDEC-51ADFE739698}"/>
          </ac:picMkLst>
        </pc:picChg>
      </pc:sldChg>
      <pc:sldChg chg="addSp delSp modSp mod setBg delDesignElem">
        <pc:chgData name="Rohit Naidu" userId="bb8bed683945dba2" providerId="LiveId" clId="{9286D17C-A5F9-4794-98E0-A3CDF686E469}" dt="2023-12-20T09:38:23.668" v="7987"/>
        <pc:sldMkLst>
          <pc:docMk/>
          <pc:sldMk cId="2048393668" sldId="266"/>
        </pc:sldMkLst>
        <pc:spChg chg="mod">
          <ac:chgData name="Rohit Naidu" userId="bb8bed683945dba2" providerId="LiveId" clId="{9286D17C-A5F9-4794-98E0-A3CDF686E469}" dt="2023-12-20T09:37:58.413" v="7983" actId="1076"/>
          <ac:spMkLst>
            <pc:docMk/>
            <pc:sldMk cId="2048393668" sldId="266"/>
            <ac:spMk id="3" creationId="{70F0DD70-3D3C-C45D-AC37-8893F80E6AD4}"/>
          </ac:spMkLst>
        </pc:spChg>
        <pc:spChg chg="add del">
          <ac:chgData name="Rohit Naidu" userId="bb8bed683945dba2" providerId="LiveId" clId="{9286D17C-A5F9-4794-98E0-A3CDF686E469}" dt="2023-12-19T17:12:58.183" v="467"/>
          <ac:spMkLst>
            <pc:docMk/>
            <pc:sldMk cId="2048393668" sldId="266"/>
            <ac:spMk id="25" creationId="{657F69E0-C4B0-4BEC-A689-4F8D877F05D4}"/>
          </ac:spMkLst>
        </pc:spChg>
        <pc:spChg chg="add del">
          <ac:chgData name="Rohit Naidu" userId="bb8bed683945dba2" providerId="LiveId" clId="{9286D17C-A5F9-4794-98E0-A3CDF686E469}" dt="2023-12-19T17:12:58.183" v="467"/>
          <ac:spMkLst>
            <pc:docMk/>
            <pc:sldMk cId="2048393668" sldId="266"/>
            <ac:spMk id="27" creationId="{9F6380B4-6A1C-481E-8408-B4E6C75B9B81}"/>
          </ac:spMkLst>
        </pc:spChg>
        <pc:picChg chg="del">
          <ac:chgData name="Rohit Naidu" userId="bb8bed683945dba2" providerId="LiveId" clId="{9286D17C-A5F9-4794-98E0-A3CDF686E469}" dt="2023-12-20T09:37:09.174" v="7982" actId="21"/>
          <ac:picMkLst>
            <pc:docMk/>
            <pc:sldMk cId="2048393668" sldId="266"/>
            <ac:picMk id="5" creationId="{F89564E2-0C4C-D1BB-2841-2DC6383CA91B}"/>
          </ac:picMkLst>
        </pc:picChg>
      </pc:sldChg>
      <pc:sldChg chg="addSp delSp modSp mod modAnim delDesignElem">
        <pc:chgData name="Rohit Naidu" userId="bb8bed683945dba2" providerId="LiveId" clId="{9286D17C-A5F9-4794-98E0-A3CDF686E469}" dt="2023-12-20T18:19:21.218" v="9152"/>
        <pc:sldMkLst>
          <pc:docMk/>
          <pc:sldMk cId="348124439" sldId="267"/>
        </pc:sldMkLst>
        <pc:spChg chg="mod">
          <ac:chgData name="Rohit Naidu" userId="bb8bed683945dba2" providerId="LiveId" clId="{9286D17C-A5F9-4794-98E0-A3CDF686E469}" dt="2023-12-20T09:16:54.005" v="7841" actId="26606"/>
          <ac:spMkLst>
            <pc:docMk/>
            <pc:sldMk cId="348124439" sldId="267"/>
            <ac:spMk id="2" creationId="{F0733607-E21E-0005-94EA-CEB95D4A0F7A}"/>
          </ac:spMkLst>
        </pc:spChg>
        <pc:spChg chg="add del">
          <ac:chgData name="Rohit Naidu" userId="bb8bed683945dba2" providerId="LiveId" clId="{9286D17C-A5F9-4794-98E0-A3CDF686E469}" dt="2023-12-20T09:16:54.005" v="7841" actId="26606"/>
          <ac:spMkLst>
            <pc:docMk/>
            <pc:sldMk cId="348124439" sldId="267"/>
            <ac:spMk id="16" creationId="{D4771268-CB57-404A-9271-370EB28F6090}"/>
          </ac:spMkLst>
        </pc:spChg>
        <pc:spChg chg="add">
          <ac:chgData name="Rohit Naidu" userId="bb8bed683945dba2" providerId="LiveId" clId="{9286D17C-A5F9-4794-98E0-A3CDF686E469}" dt="2023-12-20T09:16:54.005" v="7841" actId="26606"/>
          <ac:spMkLst>
            <pc:docMk/>
            <pc:sldMk cId="348124439" sldId="267"/>
            <ac:spMk id="21" creationId="{665DBBEF-238B-476B-96AB-8AAC3224ECEA}"/>
          </ac:spMkLst>
        </pc:spChg>
        <pc:spChg chg="add">
          <ac:chgData name="Rohit Naidu" userId="bb8bed683945dba2" providerId="LiveId" clId="{9286D17C-A5F9-4794-98E0-A3CDF686E469}" dt="2023-12-20T09:16:54.005" v="7841" actId="26606"/>
          <ac:spMkLst>
            <pc:docMk/>
            <pc:sldMk cId="348124439" sldId="267"/>
            <ac:spMk id="23" creationId="{3FCFB1DE-0B7E-48CC-BA90-B2AB0889F9D6}"/>
          </ac:spMkLst>
        </pc:spChg>
        <pc:picChg chg="add mod">
          <ac:chgData name="Rohit Naidu" userId="bb8bed683945dba2" providerId="LiveId" clId="{9286D17C-A5F9-4794-98E0-A3CDF686E469}" dt="2023-12-20T09:16:54.005" v="7841" actId="26606"/>
          <ac:picMkLst>
            <pc:docMk/>
            <pc:sldMk cId="348124439" sldId="267"/>
            <ac:picMk id="4" creationId="{601A3813-96DF-4146-4532-1A464502A25E}"/>
          </ac:picMkLst>
        </pc:picChg>
        <pc:picChg chg="del">
          <ac:chgData name="Rohit Naidu" userId="bb8bed683945dba2" providerId="LiveId" clId="{9286D17C-A5F9-4794-98E0-A3CDF686E469}" dt="2023-12-20T09:16:25.313" v="7836" actId="21"/>
          <ac:picMkLst>
            <pc:docMk/>
            <pc:sldMk cId="348124439" sldId="267"/>
            <ac:picMk id="6" creationId="{415D5B1D-3926-6CC4-804F-174D8761417C}"/>
          </ac:picMkLst>
        </pc:picChg>
      </pc:sldChg>
      <pc:sldChg chg="addSp delSp modSp mod modAnim delDesignElem">
        <pc:chgData name="Rohit Naidu" userId="bb8bed683945dba2" providerId="LiveId" clId="{9286D17C-A5F9-4794-98E0-A3CDF686E469}" dt="2023-12-20T18:23:08.817" v="9159"/>
        <pc:sldMkLst>
          <pc:docMk/>
          <pc:sldMk cId="989145826" sldId="268"/>
        </pc:sldMkLst>
        <pc:spChg chg="mod">
          <ac:chgData name="Rohit Naidu" userId="bb8bed683945dba2" providerId="LiveId" clId="{9286D17C-A5F9-4794-98E0-A3CDF686E469}" dt="2023-12-19T18:11:07.692" v="918" actId="26606"/>
          <ac:spMkLst>
            <pc:docMk/>
            <pc:sldMk cId="989145826" sldId="268"/>
            <ac:spMk id="2" creationId="{6660CEBA-1EC4-F8B0-7918-35D0E921F04F}"/>
          </ac:spMkLst>
        </pc:spChg>
        <pc:spChg chg="add del">
          <ac:chgData name="Rohit Naidu" userId="bb8bed683945dba2" providerId="LiveId" clId="{9286D17C-A5F9-4794-98E0-A3CDF686E469}" dt="2023-12-19T18:09:44.095" v="895" actId="26606"/>
          <ac:spMkLst>
            <pc:docMk/>
            <pc:sldMk cId="989145826" sldId="268"/>
            <ac:spMk id="49" creationId="{9D25F302-27C5-414F-97F8-6EA0A6C028BA}"/>
          </ac:spMkLst>
        </pc:spChg>
        <pc:spChg chg="add del">
          <ac:chgData name="Rohit Naidu" userId="bb8bed683945dba2" providerId="LiveId" clId="{9286D17C-A5F9-4794-98E0-A3CDF686E469}" dt="2023-12-19T18:09:44.095" v="895" actId="26606"/>
          <ac:spMkLst>
            <pc:docMk/>
            <pc:sldMk cId="989145826" sldId="268"/>
            <ac:spMk id="51" creationId="{830A36F8-48C2-4842-A87B-8CE8DF4E7FD2}"/>
          </ac:spMkLst>
        </pc:spChg>
        <pc:spChg chg="add del">
          <ac:chgData name="Rohit Naidu" userId="bb8bed683945dba2" providerId="LiveId" clId="{9286D17C-A5F9-4794-98E0-A3CDF686E469}" dt="2023-12-19T18:09:44.095" v="895" actId="26606"/>
          <ac:spMkLst>
            <pc:docMk/>
            <pc:sldMk cId="989145826" sldId="268"/>
            <ac:spMk id="53" creationId="{086A5A31-B10A-4793-84D4-D785959AE5B8}"/>
          </ac:spMkLst>
        </pc:spChg>
        <pc:spChg chg="add del">
          <ac:chgData name="Rohit Naidu" userId="bb8bed683945dba2" providerId="LiveId" clId="{9286D17C-A5F9-4794-98E0-A3CDF686E469}" dt="2023-12-19T18:11:07.692" v="918" actId="26606"/>
          <ac:spMkLst>
            <pc:docMk/>
            <pc:sldMk cId="989145826" sldId="268"/>
            <ac:spMk id="55" creationId="{352BEC0E-22F8-46D0-9632-375DB541B06C}"/>
          </ac:spMkLst>
        </pc:spChg>
        <pc:spChg chg="add del">
          <ac:chgData name="Rohit Naidu" userId="bb8bed683945dba2" providerId="LiveId" clId="{9286D17C-A5F9-4794-98E0-A3CDF686E469}" dt="2023-12-19T18:11:07.692" v="918" actId="26606"/>
          <ac:spMkLst>
            <pc:docMk/>
            <pc:sldMk cId="989145826" sldId="268"/>
            <ac:spMk id="56" creationId="{3FCFB1DE-0B7E-48CC-BA90-B2AB0889F9D6}"/>
          </ac:spMkLst>
        </pc:spChg>
        <pc:spChg chg="add del">
          <ac:chgData name="Rohit Naidu" userId="bb8bed683945dba2" providerId="LiveId" clId="{9286D17C-A5F9-4794-98E0-A3CDF686E469}" dt="2023-12-19T17:40:43.403" v="587" actId="26606"/>
          <ac:spMkLst>
            <pc:docMk/>
            <pc:sldMk cId="989145826" sldId="268"/>
            <ac:spMk id="58" creationId="{385E1BDC-A9B0-4A87-82E3-F3187F69A802}"/>
          </ac:spMkLst>
        </pc:spChg>
        <pc:spChg chg="add del">
          <ac:chgData name="Rohit Naidu" userId="bb8bed683945dba2" providerId="LiveId" clId="{9286D17C-A5F9-4794-98E0-A3CDF686E469}" dt="2023-12-19T17:40:43.403" v="587" actId="26606"/>
          <ac:spMkLst>
            <pc:docMk/>
            <pc:sldMk cId="989145826" sldId="268"/>
            <ac:spMk id="60" creationId="{0990C621-3B8B-4820-8328-D47EF7CE823C}"/>
          </ac:spMkLst>
        </pc:spChg>
        <pc:spChg chg="add del">
          <ac:chgData name="Rohit Naidu" userId="bb8bed683945dba2" providerId="LiveId" clId="{9286D17C-A5F9-4794-98E0-A3CDF686E469}" dt="2023-12-19T18:12:01.661" v="934" actId="26606"/>
          <ac:spMkLst>
            <pc:docMk/>
            <pc:sldMk cId="989145826" sldId="268"/>
            <ac:spMk id="61" creationId="{B23FE733-F95B-4DF6-AFC5-BEEB3577C494}"/>
          </ac:spMkLst>
        </pc:spChg>
        <pc:spChg chg="add del">
          <ac:chgData name="Rohit Naidu" userId="bb8bed683945dba2" providerId="LiveId" clId="{9286D17C-A5F9-4794-98E0-A3CDF686E469}" dt="2023-12-19T17:40:43.403" v="587" actId="26606"/>
          <ac:spMkLst>
            <pc:docMk/>
            <pc:sldMk cId="989145826" sldId="268"/>
            <ac:spMk id="62" creationId="{C1A2385B-1D2A-4E17-84FA-6CB7F0AAE473}"/>
          </ac:spMkLst>
        </pc:spChg>
        <pc:spChg chg="add del">
          <ac:chgData name="Rohit Naidu" userId="bb8bed683945dba2" providerId="LiveId" clId="{9286D17C-A5F9-4794-98E0-A3CDF686E469}" dt="2023-12-19T18:12:01.661" v="934" actId="26606"/>
          <ac:spMkLst>
            <pc:docMk/>
            <pc:sldMk cId="989145826" sldId="268"/>
            <ac:spMk id="63" creationId="{9080D120-BD54-46E1-BA37-82F5E8089E90}"/>
          </ac:spMkLst>
        </pc:spChg>
        <pc:spChg chg="add del">
          <ac:chgData name="Rohit Naidu" userId="bb8bed683945dba2" providerId="LiveId" clId="{9286D17C-A5F9-4794-98E0-A3CDF686E469}" dt="2023-12-19T17:40:43.403" v="587" actId="26606"/>
          <ac:spMkLst>
            <pc:docMk/>
            <pc:sldMk cId="989145826" sldId="268"/>
            <ac:spMk id="64" creationId="{5E791F2F-79DB-4CC0-9FA1-001E3E91E8B7}"/>
          </ac:spMkLst>
        </pc:spChg>
        <pc:spChg chg="add del">
          <ac:chgData name="Rohit Naidu" userId="bb8bed683945dba2" providerId="LiveId" clId="{9286D17C-A5F9-4794-98E0-A3CDF686E469}" dt="2023-12-19T18:12:01.661" v="934" actId="26606"/>
          <ac:spMkLst>
            <pc:docMk/>
            <pc:sldMk cId="989145826" sldId="268"/>
            <ac:spMk id="65" creationId="{81D83946-74FA-498A-AC80-9926F041B5C5}"/>
          </ac:spMkLst>
        </pc:spChg>
        <pc:spChg chg="add del">
          <ac:chgData name="Rohit Naidu" userId="bb8bed683945dba2" providerId="LiveId" clId="{9286D17C-A5F9-4794-98E0-A3CDF686E469}" dt="2023-12-19T18:12:01.661" v="934" actId="26606"/>
          <ac:spMkLst>
            <pc:docMk/>
            <pc:sldMk cId="989145826" sldId="268"/>
            <ac:spMk id="67" creationId="{5060D983-8B52-443A-8183-2A1DE05618B5}"/>
          </ac:spMkLst>
        </pc:spChg>
        <pc:spChg chg="add del">
          <ac:chgData name="Rohit Naidu" userId="bb8bed683945dba2" providerId="LiveId" clId="{9286D17C-A5F9-4794-98E0-A3CDF686E469}" dt="2023-12-19T18:12:01.661" v="934" actId="26606"/>
          <ac:spMkLst>
            <pc:docMk/>
            <pc:sldMk cId="989145826" sldId="268"/>
            <ac:spMk id="72" creationId="{B23FE733-F95B-4DF6-AFC5-BEEB3577C494}"/>
          </ac:spMkLst>
        </pc:spChg>
        <pc:spChg chg="add del">
          <ac:chgData name="Rohit Naidu" userId="bb8bed683945dba2" providerId="LiveId" clId="{9286D17C-A5F9-4794-98E0-A3CDF686E469}" dt="2023-12-19T18:12:01.661" v="934" actId="26606"/>
          <ac:spMkLst>
            <pc:docMk/>
            <pc:sldMk cId="989145826" sldId="268"/>
            <ac:spMk id="74" creationId="{9080D120-BD54-46E1-BA37-82F5E8089E90}"/>
          </ac:spMkLst>
        </pc:spChg>
        <pc:spChg chg="add del">
          <ac:chgData name="Rohit Naidu" userId="bb8bed683945dba2" providerId="LiveId" clId="{9286D17C-A5F9-4794-98E0-A3CDF686E469}" dt="2023-12-19T18:12:01.661" v="934" actId="26606"/>
          <ac:spMkLst>
            <pc:docMk/>
            <pc:sldMk cId="989145826" sldId="268"/>
            <ac:spMk id="76" creationId="{81D83946-74FA-498A-AC80-9926F041B5C5}"/>
          </ac:spMkLst>
        </pc:spChg>
        <pc:spChg chg="add del">
          <ac:chgData name="Rohit Naidu" userId="bb8bed683945dba2" providerId="LiveId" clId="{9286D17C-A5F9-4794-98E0-A3CDF686E469}" dt="2023-12-19T18:12:01.661" v="934" actId="26606"/>
          <ac:spMkLst>
            <pc:docMk/>
            <pc:sldMk cId="989145826" sldId="268"/>
            <ac:spMk id="78" creationId="{5060D983-8B52-443A-8183-2A1DE05618B5}"/>
          </ac:spMkLst>
        </pc:spChg>
        <pc:graphicFrameChg chg="mod ord modGraphic">
          <ac:chgData name="Rohit Naidu" userId="bb8bed683945dba2" providerId="LiveId" clId="{9286D17C-A5F9-4794-98E0-A3CDF686E469}" dt="2023-12-19T18:12:45.798" v="939" actId="26606"/>
          <ac:graphicFrameMkLst>
            <pc:docMk/>
            <pc:sldMk cId="989145826" sldId="268"/>
            <ac:graphicFrameMk id="21" creationId="{48103B9E-3968-EA72-4346-9CA316F1654A}"/>
          </ac:graphicFrameMkLst>
        </pc:graphicFrameChg>
        <pc:picChg chg="add mod">
          <ac:chgData name="Rohit Naidu" userId="bb8bed683945dba2" providerId="LiveId" clId="{9286D17C-A5F9-4794-98E0-A3CDF686E469}" dt="2023-12-19T18:12:01.661" v="934" actId="26606"/>
          <ac:picMkLst>
            <pc:docMk/>
            <pc:sldMk cId="989145826" sldId="268"/>
            <ac:picMk id="4" creationId="{E9DA2AE1-8FBF-CD9F-4DE2-C3CC8622EE14}"/>
          </ac:picMkLst>
        </pc:picChg>
        <pc:picChg chg="del">
          <ac:chgData name="Rohit Naidu" userId="bb8bed683945dba2" providerId="LiveId" clId="{9286D17C-A5F9-4794-98E0-A3CDF686E469}" dt="2023-12-19T17:38:14.508" v="570" actId="21"/>
          <ac:picMkLst>
            <pc:docMk/>
            <pc:sldMk cId="989145826" sldId="268"/>
            <ac:picMk id="5" creationId="{2EB83BDA-4539-72C5-1A86-E36B8D9CB342}"/>
          </ac:picMkLst>
        </pc:picChg>
        <pc:picChg chg="mod ord">
          <ac:chgData name="Rohit Naidu" userId="bb8bed683945dba2" providerId="LiveId" clId="{9286D17C-A5F9-4794-98E0-A3CDF686E469}" dt="2023-12-19T18:11:07.692" v="918" actId="26606"/>
          <ac:picMkLst>
            <pc:docMk/>
            <pc:sldMk cId="989145826" sldId="268"/>
            <ac:picMk id="11" creationId="{BE879287-3A19-4EE0-241B-F29686F4BAF3}"/>
          </ac:picMkLst>
        </pc:picChg>
      </pc:sldChg>
      <pc:sldChg chg="addSp delSp modSp mod setBg addAnim delAnim modAnim delDesignElem">
        <pc:chgData name="Rohit Naidu" userId="bb8bed683945dba2" providerId="LiveId" clId="{9286D17C-A5F9-4794-98E0-A3CDF686E469}" dt="2023-12-20T18:19:00.642" v="9150"/>
        <pc:sldMkLst>
          <pc:docMk/>
          <pc:sldMk cId="1121823649" sldId="269"/>
        </pc:sldMkLst>
        <pc:spChg chg="mod">
          <ac:chgData name="Rohit Naidu" userId="bb8bed683945dba2" providerId="LiveId" clId="{9286D17C-A5F9-4794-98E0-A3CDF686E469}" dt="2023-12-20T09:13:20.960" v="7809" actId="26606"/>
          <ac:spMkLst>
            <pc:docMk/>
            <pc:sldMk cId="1121823649" sldId="269"/>
            <ac:spMk id="2" creationId="{F0733607-E21E-0005-94EA-CEB95D4A0F7A}"/>
          </ac:spMkLst>
        </pc:spChg>
        <pc:spChg chg="add del">
          <ac:chgData name="Rohit Naidu" userId="bb8bed683945dba2" providerId="LiveId" clId="{9286D17C-A5F9-4794-98E0-A3CDF686E469}" dt="2023-12-20T09:12:34.189" v="7800" actId="26606"/>
          <ac:spMkLst>
            <pc:docMk/>
            <pc:sldMk cId="1121823649" sldId="269"/>
            <ac:spMk id="55" creationId="{643A7A40-1AE6-4218-A8E0-8248174A5377}"/>
          </ac:spMkLst>
        </pc:spChg>
        <pc:spChg chg="add del">
          <ac:chgData name="Rohit Naidu" userId="bb8bed683945dba2" providerId="LiveId" clId="{9286D17C-A5F9-4794-98E0-A3CDF686E469}" dt="2023-12-20T09:12:34.189" v="7800" actId="26606"/>
          <ac:spMkLst>
            <pc:docMk/>
            <pc:sldMk cId="1121823649" sldId="269"/>
            <ac:spMk id="57" creationId="{BD8AB40A-4374-4897-B5EE-9F8913476E47}"/>
          </ac:spMkLst>
        </pc:spChg>
        <pc:spChg chg="add del">
          <ac:chgData name="Rohit Naidu" userId="bb8bed683945dba2" providerId="LiveId" clId="{9286D17C-A5F9-4794-98E0-A3CDF686E469}" dt="2023-12-20T09:12:42.723" v="7804" actId="26606"/>
          <ac:spMkLst>
            <pc:docMk/>
            <pc:sldMk cId="1121823649" sldId="269"/>
            <ac:spMk id="71" creationId="{8A94871E-96FC-4ADE-815B-41A636E34F1A}"/>
          </ac:spMkLst>
        </pc:spChg>
        <pc:spChg chg="add del">
          <ac:chgData name="Rohit Naidu" userId="bb8bed683945dba2" providerId="LiveId" clId="{9286D17C-A5F9-4794-98E0-A3CDF686E469}" dt="2023-12-20T09:12:42.723" v="7804" actId="26606"/>
          <ac:spMkLst>
            <pc:docMk/>
            <pc:sldMk cId="1121823649" sldId="269"/>
            <ac:spMk id="72" creationId="{3FCFB1DE-0B7E-48CC-BA90-B2AB0889F9D6}"/>
          </ac:spMkLst>
        </pc:spChg>
        <pc:spChg chg="add del">
          <ac:chgData name="Rohit Naidu" userId="bb8bed683945dba2" providerId="LiveId" clId="{9286D17C-A5F9-4794-98E0-A3CDF686E469}" dt="2023-12-20T09:12:27.606" v="7799" actId="26606"/>
          <ac:spMkLst>
            <pc:docMk/>
            <pc:sldMk cId="1121823649" sldId="269"/>
            <ac:spMk id="74" creationId="{16C5FA50-8D52-4617-AF91-5C7B1C8352F1}"/>
          </ac:spMkLst>
        </pc:spChg>
        <pc:spChg chg="add del">
          <ac:chgData name="Rohit Naidu" userId="bb8bed683945dba2" providerId="LiveId" clId="{9286D17C-A5F9-4794-98E0-A3CDF686E469}" dt="2023-12-20T09:12:27.606" v="7799" actId="26606"/>
          <ac:spMkLst>
            <pc:docMk/>
            <pc:sldMk cId="1121823649" sldId="269"/>
            <ac:spMk id="76" creationId="{E223798C-12AD-4B0C-A50C-D676347D67CF}"/>
          </ac:spMkLst>
        </pc:spChg>
        <pc:spChg chg="add del">
          <ac:chgData name="Rohit Naidu" userId="bb8bed683945dba2" providerId="LiveId" clId="{9286D17C-A5F9-4794-98E0-A3CDF686E469}" dt="2023-12-20T09:13:20.960" v="7809" actId="26606"/>
          <ac:spMkLst>
            <pc:docMk/>
            <pc:sldMk cId="1121823649" sldId="269"/>
            <ac:spMk id="77" creationId="{91DC6ABD-215C-4EA8-A483-CEF5B99AB385}"/>
          </ac:spMkLst>
        </pc:spChg>
        <pc:spChg chg="add del">
          <ac:chgData name="Rohit Naidu" userId="bb8bed683945dba2" providerId="LiveId" clId="{9286D17C-A5F9-4794-98E0-A3CDF686E469}" dt="2023-12-20T09:13:20.960" v="7809" actId="26606"/>
          <ac:spMkLst>
            <pc:docMk/>
            <pc:sldMk cId="1121823649" sldId="269"/>
            <ac:spMk id="83" creationId="{04357C93-F0CB-4A1C-8F77-4E9063789819}"/>
          </ac:spMkLst>
        </pc:spChg>
        <pc:spChg chg="add del">
          <ac:chgData name="Rohit Naidu" userId="bb8bed683945dba2" providerId="LiveId" clId="{9286D17C-A5F9-4794-98E0-A3CDF686E469}" dt="2023-12-20T09:13:16.060" v="7806" actId="26606"/>
          <ac:spMkLst>
            <pc:docMk/>
            <pc:sldMk cId="1121823649" sldId="269"/>
            <ac:spMk id="88" creationId="{AF1E5E62-9EB9-408E-AE53-A04A4C8110DE}"/>
          </ac:spMkLst>
        </pc:spChg>
        <pc:spChg chg="add del">
          <ac:chgData name="Rohit Naidu" userId="bb8bed683945dba2" providerId="LiveId" clId="{9286D17C-A5F9-4794-98E0-A3CDF686E469}" dt="2023-12-20T09:13:16.060" v="7806" actId="26606"/>
          <ac:spMkLst>
            <pc:docMk/>
            <pc:sldMk cId="1121823649" sldId="269"/>
            <ac:spMk id="90" creationId="{9C5704B2-7C5B-4738-AF0D-4A2756A69FA1}"/>
          </ac:spMkLst>
        </pc:spChg>
        <pc:spChg chg="add del">
          <ac:chgData name="Rohit Naidu" userId="bb8bed683945dba2" providerId="LiveId" clId="{9286D17C-A5F9-4794-98E0-A3CDF686E469}" dt="2023-12-20T09:13:16.060" v="7806" actId="26606"/>
          <ac:spMkLst>
            <pc:docMk/>
            <pc:sldMk cId="1121823649" sldId="269"/>
            <ac:spMk id="92" creationId="{DFB36DC4-A410-4DF1-8453-1D85743F5E07}"/>
          </ac:spMkLst>
        </pc:spChg>
        <pc:spChg chg="add del">
          <ac:chgData name="Rohit Naidu" userId="bb8bed683945dba2" providerId="LiveId" clId="{9286D17C-A5F9-4794-98E0-A3CDF686E469}" dt="2023-12-20T09:13:20.947" v="7808" actId="26606"/>
          <ac:spMkLst>
            <pc:docMk/>
            <pc:sldMk cId="1121823649" sldId="269"/>
            <ac:spMk id="94" creationId="{C59AB4C8-9178-4F7A-8404-6890510B5917}"/>
          </ac:spMkLst>
        </pc:spChg>
        <pc:spChg chg="add del">
          <ac:chgData name="Rohit Naidu" userId="bb8bed683945dba2" providerId="LiveId" clId="{9286D17C-A5F9-4794-98E0-A3CDF686E469}" dt="2023-12-20T09:13:20.947" v="7808" actId="26606"/>
          <ac:spMkLst>
            <pc:docMk/>
            <pc:sldMk cId="1121823649" sldId="269"/>
            <ac:spMk id="95" creationId="{4CFDFB37-4BC7-42C6-915D-A6609139BFE7}"/>
          </ac:spMkLst>
        </pc:spChg>
        <pc:spChg chg="add">
          <ac:chgData name="Rohit Naidu" userId="bb8bed683945dba2" providerId="LiveId" clId="{9286D17C-A5F9-4794-98E0-A3CDF686E469}" dt="2023-12-20T09:13:20.960" v="7809" actId="26606"/>
          <ac:spMkLst>
            <pc:docMk/>
            <pc:sldMk cId="1121823649" sldId="269"/>
            <ac:spMk id="97" creationId="{BA79A7CF-01AF-4178-9369-94E0C90EB046}"/>
          </ac:spMkLst>
        </pc:spChg>
        <pc:spChg chg="add">
          <ac:chgData name="Rohit Naidu" userId="bb8bed683945dba2" providerId="LiveId" clId="{9286D17C-A5F9-4794-98E0-A3CDF686E469}" dt="2023-12-20T09:13:20.960" v="7809" actId="26606"/>
          <ac:spMkLst>
            <pc:docMk/>
            <pc:sldMk cId="1121823649" sldId="269"/>
            <ac:spMk id="98" creationId="{99413ED5-9ED4-4772-BCE4-2BCAE6B12E35}"/>
          </ac:spMkLst>
        </pc:spChg>
        <pc:spChg chg="add">
          <ac:chgData name="Rohit Naidu" userId="bb8bed683945dba2" providerId="LiveId" clId="{9286D17C-A5F9-4794-98E0-A3CDF686E469}" dt="2023-12-20T09:13:20.960" v="7809" actId="26606"/>
          <ac:spMkLst>
            <pc:docMk/>
            <pc:sldMk cId="1121823649" sldId="269"/>
            <ac:spMk id="99" creationId="{04357C93-F0CB-4A1C-8F77-4E9063789819}"/>
          </ac:spMkLst>
        </pc:spChg>
        <pc:spChg chg="add">
          <ac:chgData name="Rohit Naidu" userId="bb8bed683945dba2" providerId="LiveId" clId="{9286D17C-A5F9-4794-98E0-A3CDF686E469}" dt="2023-12-20T09:13:20.960" v="7809" actId="26606"/>
          <ac:spMkLst>
            <pc:docMk/>
            <pc:sldMk cId="1121823649" sldId="269"/>
            <ac:spMk id="100" creationId="{90F533E9-6690-41A8-A372-4C6C622D028D}"/>
          </ac:spMkLst>
        </pc:spChg>
        <pc:grpChg chg="add del">
          <ac:chgData name="Rohit Naidu" userId="bb8bed683945dba2" providerId="LiveId" clId="{9286D17C-A5F9-4794-98E0-A3CDF686E469}" dt="2023-12-20T09:12:34.189" v="7800" actId="26606"/>
          <ac:grpSpMkLst>
            <pc:docMk/>
            <pc:sldMk cId="1121823649" sldId="269"/>
            <ac:grpSpMk id="59" creationId="{2783379C-045E-4010-ABDC-A270A0AA1068}"/>
          </ac:grpSpMkLst>
        </pc:grpChg>
        <pc:grpChg chg="add del">
          <ac:chgData name="Rohit Naidu" userId="bb8bed683945dba2" providerId="LiveId" clId="{9286D17C-A5F9-4794-98E0-A3CDF686E469}" dt="2023-12-20T09:12:34.189" v="7800" actId="26606"/>
          <ac:grpSpMkLst>
            <pc:docMk/>
            <pc:sldMk cId="1121823649" sldId="269"/>
            <ac:grpSpMk id="65" creationId="{F5FDDF18-F156-4D2D-82C6-F55008E338B5}"/>
          </ac:grpSpMkLst>
        </pc:grpChg>
        <pc:grpChg chg="add del">
          <ac:chgData name="Rohit Naidu" userId="bb8bed683945dba2" providerId="LiveId" clId="{9286D17C-A5F9-4794-98E0-A3CDF686E469}" dt="2023-12-20T09:13:20.960" v="7809" actId="26606"/>
          <ac:grpSpMkLst>
            <pc:docMk/>
            <pc:sldMk cId="1121823649" sldId="269"/>
            <ac:grpSpMk id="79" creationId="{3AF6A671-C637-4547-85F4-51B6D1881399}"/>
          </ac:grpSpMkLst>
        </pc:grpChg>
        <pc:picChg chg="add mod">
          <ac:chgData name="Rohit Naidu" userId="bb8bed683945dba2" providerId="LiveId" clId="{9286D17C-A5F9-4794-98E0-A3CDF686E469}" dt="2023-12-20T09:13:20.960" v="7809" actId="26606"/>
          <ac:picMkLst>
            <pc:docMk/>
            <pc:sldMk cId="1121823649" sldId="269"/>
            <ac:picMk id="4" creationId="{208565D3-531A-AD1B-2D99-003A13F359CF}"/>
          </ac:picMkLst>
        </pc:picChg>
        <pc:picChg chg="del">
          <ac:chgData name="Rohit Naidu" userId="bb8bed683945dba2" providerId="LiveId" clId="{9286D17C-A5F9-4794-98E0-A3CDF686E469}" dt="2023-12-20T09:11:18.346" v="7791" actId="21"/>
          <ac:picMkLst>
            <pc:docMk/>
            <pc:sldMk cId="1121823649" sldId="269"/>
            <ac:picMk id="11" creationId="{6414425A-7D2F-7125-DF35-3686911D5134}"/>
          </ac:picMkLst>
        </pc:picChg>
      </pc:sldChg>
      <pc:sldChg chg="addSp delSp del delDesignElem">
        <pc:chgData name="Rohit Naidu" userId="bb8bed683945dba2" providerId="LiveId" clId="{9286D17C-A5F9-4794-98E0-A3CDF686E469}" dt="2023-12-20T09:22:11.445" v="7883" actId="2696"/>
        <pc:sldMkLst>
          <pc:docMk/>
          <pc:sldMk cId="3169190852" sldId="271"/>
        </pc:sldMkLst>
        <pc:spChg chg="add del">
          <ac:chgData name="Rohit Naidu" userId="bb8bed683945dba2" providerId="LiveId" clId="{9286D17C-A5F9-4794-98E0-A3CDF686E469}" dt="2023-12-19T17:12:58.183" v="467"/>
          <ac:spMkLst>
            <pc:docMk/>
            <pc:sldMk cId="3169190852" sldId="271"/>
            <ac:spMk id="16" creationId="{D4771268-CB57-404A-9271-370EB28F6090}"/>
          </ac:spMkLst>
        </pc:spChg>
      </pc:sldChg>
      <pc:sldChg chg="addSp delSp modSp mod modAnim delDesignElem">
        <pc:chgData name="Rohit Naidu" userId="bb8bed683945dba2" providerId="LiveId" clId="{9286D17C-A5F9-4794-98E0-A3CDF686E469}" dt="2023-12-20T18:19:14.901" v="9151"/>
        <pc:sldMkLst>
          <pc:docMk/>
          <pc:sldMk cId="396918280" sldId="272"/>
        </pc:sldMkLst>
        <pc:spChg chg="mod">
          <ac:chgData name="Rohit Naidu" userId="bb8bed683945dba2" providerId="LiveId" clId="{9286D17C-A5F9-4794-98E0-A3CDF686E469}" dt="2023-12-20T09:16:01.523" v="7834" actId="26606"/>
          <ac:spMkLst>
            <pc:docMk/>
            <pc:sldMk cId="396918280" sldId="272"/>
            <ac:spMk id="2" creationId="{6660CEBA-1EC4-F8B0-7918-35D0E921F04F}"/>
          </ac:spMkLst>
        </pc:spChg>
        <pc:spChg chg="add del">
          <ac:chgData name="Rohit Naidu" userId="bb8bed683945dba2" providerId="LiveId" clId="{9286D17C-A5F9-4794-98E0-A3CDF686E469}" dt="2023-12-20T09:15:22.678" v="7826" actId="26606"/>
          <ac:spMkLst>
            <pc:docMk/>
            <pc:sldMk cId="396918280" sldId="272"/>
            <ac:spMk id="49" creationId="{9D25F302-27C5-414F-97F8-6EA0A6C028BA}"/>
          </ac:spMkLst>
        </pc:spChg>
        <pc:spChg chg="add del">
          <ac:chgData name="Rohit Naidu" userId="bb8bed683945dba2" providerId="LiveId" clId="{9286D17C-A5F9-4794-98E0-A3CDF686E469}" dt="2023-12-20T09:15:22.678" v="7826" actId="26606"/>
          <ac:spMkLst>
            <pc:docMk/>
            <pc:sldMk cId="396918280" sldId="272"/>
            <ac:spMk id="51" creationId="{830A36F8-48C2-4842-A87B-8CE8DF4E7FD2}"/>
          </ac:spMkLst>
        </pc:spChg>
        <pc:spChg chg="add del">
          <ac:chgData name="Rohit Naidu" userId="bb8bed683945dba2" providerId="LiveId" clId="{9286D17C-A5F9-4794-98E0-A3CDF686E469}" dt="2023-12-20T09:15:22.678" v="7826" actId="26606"/>
          <ac:spMkLst>
            <pc:docMk/>
            <pc:sldMk cId="396918280" sldId="272"/>
            <ac:spMk id="53" creationId="{086A5A31-B10A-4793-84D4-D785959AE5B8}"/>
          </ac:spMkLst>
        </pc:spChg>
        <pc:spChg chg="add del">
          <ac:chgData name="Rohit Naidu" userId="bb8bed683945dba2" providerId="LiveId" clId="{9286D17C-A5F9-4794-98E0-A3CDF686E469}" dt="2023-12-20T09:15:00.490" v="7819" actId="26606"/>
          <ac:spMkLst>
            <pc:docMk/>
            <pc:sldMk cId="396918280" sldId="272"/>
            <ac:spMk id="58" creationId="{352BEC0E-22F8-46D0-9632-375DB541B06C}"/>
          </ac:spMkLst>
        </pc:spChg>
        <pc:spChg chg="add del">
          <ac:chgData name="Rohit Naidu" userId="bb8bed683945dba2" providerId="LiveId" clId="{9286D17C-A5F9-4794-98E0-A3CDF686E469}" dt="2023-12-20T09:15:00.490" v="7819" actId="26606"/>
          <ac:spMkLst>
            <pc:docMk/>
            <pc:sldMk cId="396918280" sldId="272"/>
            <ac:spMk id="60" creationId="{3FCFB1DE-0B7E-48CC-BA90-B2AB0889F9D6}"/>
          </ac:spMkLst>
        </pc:spChg>
        <pc:spChg chg="add del">
          <ac:chgData name="Rohit Naidu" userId="bb8bed683945dba2" providerId="LiveId" clId="{9286D17C-A5F9-4794-98E0-A3CDF686E469}" dt="2023-12-20T09:15:15.314" v="7821" actId="26606"/>
          <ac:spMkLst>
            <pc:docMk/>
            <pc:sldMk cId="396918280" sldId="272"/>
            <ac:spMk id="62" creationId="{D2542E1A-076E-4A34-BB67-2BF961754E0C}"/>
          </ac:spMkLst>
        </pc:spChg>
        <pc:spChg chg="add del">
          <ac:chgData name="Rohit Naidu" userId="bb8bed683945dba2" providerId="LiveId" clId="{9286D17C-A5F9-4794-98E0-A3CDF686E469}" dt="2023-12-20T09:15:15.314" v="7821" actId="26606"/>
          <ac:spMkLst>
            <pc:docMk/>
            <pc:sldMk cId="396918280" sldId="272"/>
            <ac:spMk id="63" creationId="{8F7AFB9A-7364-478C-B48B-8523CDD9AE8D}"/>
          </ac:spMkLst>
        </pc:spChg>
        <pc:spChg chg="add del">
          <ac:chgData name="Rohit Naidu" userId="bb8bed683945dba2" providerId="LiveId" clId="{9286D17C-A5F9-4794-98E0-A3CDF686E469}" dt="2023-12-20T09:15:15.314" v="7821" actId="26606"/>
          <ac:spMkLst>
            <pc:docMk/>
            <pc:sldMk cId="396918280" sldId="272"/>
            <ac:spMk id="64" creationId="{75C56826-D4E5-42ED-8529-079651CB3005}"/>
          </ac:spMkLst>
        </pc:spChg>
        <pc:spChg chg="add del">
          <ac:chgData name="Rohit Naidu" userId="bb8bed683945dba2" providerId="LiveId" clId="{9286D17C-A5F9-4794-98E0-A3CDF686E469}" dt="2023-12-20T09:15:15.314" v="7821" actId="26606"/>
          <ac:spMkLst>
            <pc:docMk/>
            <pc:sldMk cId="396918280" sldId="272"/>
            <ac:spMk id="65" creationId="{36678033-86B6-40E6-BE90-78D8ED4E3A31}"/>
          </ac:spMkLst>
        </pc:spChg>
        <pc:spChg chg="add del">
          <ac:chgData name="Rohit Naidu" userId="bb8bed683945dba2" providerId="LiveId" clId="{9286D17C-A5F9-4794-98E0-A3CDF686E469}" dt="2023-12-20T09:15:15.314" v="7821" actId="26606"/>
          <ac:spMkLst>
            <pc:docMk/>
            <pc:sldMk cId="396918280" sldId="272"/>
            <ac:spMk id="66" creationId="{82095FCE-EF05-4443-B97A-85DEE3A5CA17}"/>
          </ac:spMkLst>
        </pc:spChg>
        <pc:spChg chg="add del">
          <ac:chgData name="Rohit Naidu" userId="bb8bed683945dba2" providerId="LiveId" clId="{9286D17C-A5F9-4794-98E0-A3CDF686E469}" dt="2023-12-20T09:15:19.732" v="7823" actId="26606"/>
          <ac:spMkLst>
            <pc:docMk/>
            <pc:sldMk cId="396918280" sldId="272"/>
            <ac:spMk id="68" creationId="{352BEC0E-22F8-46D0-9632-375DB541B06C}"/>
          </ac:spMkLst>
        </pc:spChg>
        <pc:spChg chg="add del">
          <ac:chgData name="Rohit Naidu" userId="bb8bed683945dba2" providerId="LiveId" clId="{9286D17C-A5F9-4794-98E0-A3CDF686E469}" dt="2023-12-20T09:15:19.732" v="7823" actId="26606"/>
          <ac:spMkLst>
            <pc:docMk/>
            <pc:sldMk cId="396918280" sldId="272"/>
            <ac:spMk id="69" creationId="{3FCFB1DE-0B7E-48CC-BA90-B2AB0889F9D6}"/>
          </ac:spMkLst>
        </pc:spChg>
        <pc:spChg chg="add del">
          <ac:chgData name="Rohit Naidu" userId="bb8bed683945dba2" providerId="LiveId" clId="{9286D17C-A5F9-4794-98E0-A3CDF686E469}" dt="2023-12-20T09:15:22.621" v="7825" actId="26606"/>
          <ac:spMkLst>
            <pc:docMk/>
            <pc:sldMk cId="396918280" sldId="272"/>
            <ac:spMk id="71" creationId="{8F7AFB9A-7364-478C-B48B-8523CDD9AE8D}"/>
          </ac:spMkLst>
        </pc:spChg>
        <pc:spChg chg="add del">
          <ac:chgData name="Rohit Naidu" userId="bb8bed683945dba2" providerId="LiveId" clId="{9286D17C-A5F9-4794-98E0-A3CDF686E469}" dt="2023-12-20T09:15:22.621" v="7825" actId="26606"/>
          <ac:spMkLst>
            <pc:docMk/>
            <pc:sldMk cId="396918280" sldId="272"/>
            <ac:spMk id="72" creationId="{36678033-86B6-40E6-BE90-78D8ED4E3A31}"/>
          </ac:spMkLst>
        </pc:spChg>
        <pc:spChg chg="add del">
          <ac:chgData name="Rohit Naidu" userId="bb8bed683945dba2" providerId="LiveId" clId="{9286D17C-A5F9-4794-98E0-A3CDF686E469}" dt="2023-12-20T09:15:22.621" v="7825" actId="26606"/>
          <ac:spMkLst>
            <pc:docMk/>
            <pc:sldMk cId="396918280" sldId="272"/>
            <ac:spMk id="73" creationId="{D2542E1A-076E-4A34-BB67-2BF961754E0C}"/>
          </ac:spMkLst>
        </pc:spChg>
        <pc:spChg chg="add del">
          <ac:chgData name="Rohit Naidu" userId="bb8bed683945dba2" providerId="LiveId" clId="{9286D17C-A5F9-4794-98E0-A3CDF686E469}" dt="2023-12-20T09:15:22.621" v="7825" actId="26606"/>
          <ac:spMkLst>
            <pc:docMk/>
            <pc:sldMk cId="396918280" sldId="272"/>
            <ac:spMk id="74" creationId="{75C56826-D4E5-42ED-8529-079651CB3005}"/>
          </ac:spMkLst>
        </pc:spChg>
        <pc:spChg chg="add del">
          <ac:chgData name="Rohit Naidu" userId="bb8bed683945dba2" providerId="LiveId" clId="{9286D17C-A5F9-4794-98E0-A3CDF686E469}" dt="2023-12-20T09:15:22.621" v="7825" actId="26606"/>
          <ac:spMkLst>
            <pc:docMk/>
            <pc:sldMk cId="396918280" sldId="272"/>
            <ac:spMk id="75" creationId="{82095FCE-EF05-4443-B97A-85DEE3A5CA17}"/>
          </ac:spMkLst>
        </pc:spChg>
        <pc:spChg chg="add del">
          <ac:chgData name="Rohit Naidu" userId="bb8bed683945dba2" providerId="LiveId" clId="{9286D17C-A5F9-4794-98E0-A3CDF686E469}" dt="2023-12-20T09:16:01.548" v="7835" actId="26606"/>
          <ac:spMkLst>
            <pc:docMk/>
            <pc:sldMk cId="396918280" sldId="272"/>
            <ac:spMk id="77" creationId="{8F7AFB9A-7364-478C-B48B-8523CDD9AE8D}"/>
          </ac:spMkLst>
        </pc:spChg>
        <pc:spChg chg="add del">
          <ac:chgData name="Rohit Naidu" userId="bb8bed683945dba2" providerId="LiveId" clId="{9286D17C-A5F9-4794-98E0-A3CDF686E469}" dt="2023-12-20T09:16:01.548" v="7835" actId="26606"/>
          <ac:spMkLst>
            <pc:docMk/>
            <pc:sldMk cId="396918280" sldId="272"/>
            <ac:spMk id="78" creationId="{36678033-86B6-40E6-BE90-78D8ED4E3A31}"/>
          </ac:spMkLst>
        </pc:spChg>
        <pc:spChg chg="add del">
          <ac:chgData name="Rohit Naidu" userId="bb8bed683945dba2" providerId="LiveId" clId="{9286D17C-A5F9-4794-98E0-A3CDF686E469}" dt="2023-12-20T09:16:01.548" v="7835" actId="26606"/>
          <ac:spMkLst>
            <pc:docMk/>
            <pc:sldMk cId="396918280" sldId="272"/>
            <ac:spMk id="79" creationId="{D2542E1A-076E-4A34-BB67-2BF961754E0C}"/>
          </ac:spMkLst>
        </pc:spChg>
        <pc:spChg chg="add del">
          <ac:chgData name="Rohit Naidu" userId="bb8bed683945dba2" providerId="LiveId" clId="{9286D17C-A5F9-4794-98E0-A3CDF686E469}" dt="2023-12-20T09:16:01.548" v="7835" actId="26606"/>
          <ac:spMkLst>
            <pc:docMk/>
            <pc:sldMk cId="396918280" sldId="272"/>
            <ac:spMk id="80" creationId="{75C56826-D4E5-42ED-8529-079651CB3005}"/>
          </ac:spMkLst>
        </pc:spChg>
        <pc:spChg chg="add del">
          <ac:chgData name="Rohit Naidu" userId="bb8bed683945dba2" providerId="LiveId" clId="{9286D17C-A5F9-4794-98E0-A3CDF686E469}" dt="2023-12-20T09:16:01.548" v="7835" actId="26606"/>
          <ac:spMkLst>
            <pc:docMk/>
            <pc:sldMk cId="396918280" sldId="272"/>
            <ac:spMk id="81" creationId="{82095FCE-EF05-4443-B97A-85DEE3A5CA17}"/>
          </ac:spMkLst>
        </pc:spChg>
        <pc:spChg chg="add del">
          <ac:chgData name="Rohit Naidu" userId="bb8bed683945dba2" providerId="LiveId" clId="{9286D17C-A5F9-4794-98E0-A3CDF686E469}" dt="2023-12-20T09:15:52.757" v="7830" actId="26606"/>
          <ac:spMkLst>
            <pc:docMk/>
            <pc:sldMk cId="396918280" sldId="272"/>
            <ac:spMk id="86" creationId="{8F7AFB9A-7364-478C-B48B-8523CDD9AE8D}"/>
          </ac:spMkLst>
        </pc:spChg>
        <pc:spChg chg="add del">
          <ac:chgData name="Rohit Naidu" userId="bb8bed683945dba2" providerId="LiveId" clId="{9286D17C-A5F9-4794-98E0-A3CDF686E469}" dt="2023-12-20T09:15:52.757" v="7830" actId="26606"/>
          <ac:spMkLst>
            <pc:docMk/>
            <pc:sldMk cId="396918280" sldId="272"/>
            <ac:spMk id="88" creationId="{36678033-86B6-40E6-BE90-78D8ED4E3A31}"/>
          </ac:spMkLst>
        </pc:spChg>
        <pc:spChg chg="add del">
          <ac:chgData name="Rohit Naidu" userId="bb8bed683945dba2" providerId="LiveId" clId="{9286D17C-A5F9-4794-98E0-A3CDF686E469}" dt="2023-12-20T09:15:52.757" v="7830" actId="26606"/>
          <ac:spMkLst>
            <pc:docMk/>
            <pc:sldMk cId="396918280" sldId="272"/>
            <ac:spMk id="90" creationId="{D2542E1A-076E-4A34-BB67-2BF961754E0C}"/>
          </ac:spMkLst>
        </pc:spChg>
        <pc:spChg chg="add del">
          <ac:chgData name="Rohit Naidu" userId="bb8bed683945dba2" providerId="LiveId" clId="{9286D17C-A5F9-4794-98E0-A3CDF686E469}" dt="2023-12-20T09:15:52.757" v="7830" actId="26606"/>
          <ac:spMkLst>
            <pc:docMk/>
            <pc:sldMk cId="396918280" sldId="272"/>
            <ac:spMk id="92" creationId="{75C56826-D4E5-42ED-8529-079651CB3005}"/>
          </ac:spMkLst>
        </pc:spChg>
        <pc:spChg chg="add del">
          <ac:chgData name="Rohit Naidu" userId="bb8bed683945dba2" providerId="LiveId" clId="{9286D17C-A5F9-4794-98E0-A3CDF686E469}" dt="2023-12-20T09:15:52.757" v="7830" actId="26606"/>
          <ac:spMkLst>
            <pc:docMk/>
            <pc:sldMk cId="396918280" sldId="272"/>
            <ac:spMk id="94" creationId="{82095FCE-EF05-4443-B97A-85DEE3A5CA17}"/>
          </ac:spMkLst>
        </pc:spChg>
        <pc:spChg chg="add del">
          <ac:chgData name="Rohit Naidu" userId="bb8bed683945dba2" providerId="LiveId" clId="{9286D17C-A5F9-4794-98E0-A3CDF686E469}" dt="2023-12-20T09:15:59.896" v="7832" actId="26606"/>
          <ac:spMkLst>
            <pc:docMk/>
            <pc:sldMk cId="396918280" sldId="272"/>
            <ac:spMk id="96" creationId="{8F7AFB9A-7364-478C-B48B-8523CDD9AE8D}"/>
          </ac:spMkLst>
        </pc:spChg>
        <pc:spChg chg="add del">
          <ac:chgData name="Rohit Naidu" userId="bb8bed683945dba2" providerId="LiveId" clId="{9286D17C-A5F9-4794-98E0-A3CDF686E469}" dt="2023-12-20T09:15:59.896" v="7832" actId="26606"/>
          <ac:spMkLst>
            <pc:docMk/>
            <pc:sldMk cId="396918280" sldId="272"/>
            <ac:spMk id="97" creationId="{36678033-86B6-40E6-BE90-78D8ED4E3A31}"/>
          </ac:spMkLst>
        </pc:spChg>
        <pc:spChg chg="add del">
          <ac:chgData name="Rohit Naidu" userId="bb8bed683945dba2" providerId="LiveId" clId="{9286D17C-A5F9-4794-98E0-A3CDF686E469}" dt="2023-12-20T09:15:59.896" v="7832" actId="26606"/>
          <ac:spMkLst>
            <pc:docMk/>
            <pc:sldMk cId="396918280" sldId="272"/>
            <ac:spMk id="98" creationId="{D2542E1A-076E-4A34-BB67-2BF961754E0C}"/>
          </ac:spMkLst>
        </pc:spChg>
        <pc:spChg chg="add del">
          <ac:chgData name="Rohit Naidu" userId="bb8bed683945dba2" providerId="LiveId" clId="{9286D17C-A5F9-4794-98E0-A3CDF686E469}" dt="2023-12-20T09:15:59.896" v="7832" actId="26606"/>
          <ac:spMkLst>
            <pc:docMk/>
            <pc:sldMk cId="396918280" sldId="272"/>
            <ac:spMk id="99" creationId="{75C56826-D4E5-42ED-8529-079651CB3005}"/>
          </ac:spMkLst>
        </pc:spChg>
        <pc:spChg chg="add del">
          <ac:chgData name="Rohit Naidu" userId="bb8bed683945dba2" providerId="LiveId" clId="{9286D17C-A5F9-4794-98E0-A3CDF686E469}" dt="2023-12-20T09:15:59.896" v="7832" actId="26606"/>
          <ac:spMkLst>
            <pc:docMk/>
            <pc:sldMk cId="396918280" sldId="272"/>
            <ac:spMk id="100" creationId="{82095FCE-EF05-4443-B97A-85DEE3A5CA17}"/>
          </ac:spMkLst>
        </pc:spChg>
        <pc:spChg chg="add del">
          <ac:chgData name="Rohit Naidu" userId="bb8bed683945dba2" providerId="LiveId" clId="{9286D17C-A5F9-4794-98E0-A3CDF686E469}" dt="2023-12-20T09:16:01.523" v="7834" actId="26606"/>
          <ac:spMkLst>
            <pc:docMk/>
            <pc:sldMk cId="396918280" sldId="272"/>
            <ac:spMk id="102" creationId="{115719BB-48A7-4AF4-BB91-DC82E0DF727D}"/>
          </ac:spMkLst>
        </pc:spChg>
        <pc:spChg chg="add del">
          <ac:chgData name="Rohit Naidu" userId="bb8bed683945dba2" providerId="LiveId" clId="{9286D17C-A5F9-4794-98E0-A3CDF686E469}" dt="2023-12-20T09:16:01.523" v="7834" actId="26606"/>
          <ac:spMkLst>
            <pc:docMk/>
            <pc:sldMk cId="396918280" sldId="272"/>
            <ac:spMk id="103" creationId="{10973A55-5440-4A99-B526-B5812E46271E}"/>
          </ac:spMkLst>
        </pc:spChg>
        <pc:spChg chg="add del">
          <ac:chgData name="Rohit Naidu" userId="bb8bed683945dba2" providerId="LiveId" clId="{9286D17C-A5F9-4794-98E0-A3CDF686E469}" dt="2023-12-20T09:16:01.523" v="7834" actId="26606"/>
          <ac:spMkLst>
            <pc:docMk/>
            <pc:sldMk cId="396918280" sldId="272"/>
            <ac:spMk id="104" creationId="{A9682493-588A-4D52-98F6-FBBD80C07ECB}"/>
          </ac:spMkLst>
        </pc:spChg>
        <pc:spChg chg="add del">
          <ac:chgData name="Rohit Naidu" userId="bb8bed683945dba2" providerId="LiveId" clId="{9286D17C-A5F9-4794-98E0-A3CDF686E469}" dt="2023-12-20T09:16:01.523" v="7834" actId="26606"/>
          <ac:spMkLst>
            <pc:docMk/>
            <pc:sldMk cId="396918280" sldId="272"/>
            <ac:spMk id="105" creationId="{FBEC5A7A-ADE4-48D9-B89C-2BA1C9110632}"/>
          </ac:spMkLst>
        </pc:spChg>
        <pc:spChg chg="add del">
          <ac:chgData name="Rohit Naidu" userId="bb8bed683945dba2" providerId="LiveId" clId="{9286D17C-A5F9-4794-98E0-A3CDF686E469}" dt="2023-12-20T09:16:01.523" v="7834" actId="26606"/>
          <ac:spMkLst>
            <pc:docMk/>
            <pc:sldMk cId="396918280" sldId="272"/>
            <ac:spMk id="106" creationId="{82095FCE-EF05-4443-B97A-85DEE3A5CA17}"/>
          </ac:spMkLst>
        </pc:spChg>
        <pc:spChg chg="add">
          <ac:chgData name="Rohit Naidu" userId="bb8bed683945dba2" providerId="LiveId" clId="{9286D17C-A5F9-4794-98E0-A3CDF686E469}" dt="2023-12-20T09:16:01.548" v="7835" actId="26606"/>
          <ac:spMkLst>
            <pc:docMk/>
            <pc:sldMk cId="396918280" sldId="272"/>
            <ac:spMk id="108" creationId="{8F7AFB9A-7364-478C-B48B-8523CDD9AE8D}"/>
          </ac:spMkLst>
        </pc:spChg>
        <pc:spChg chg="add">
          <ac:chgData name="Rohit Naidu" userId="bb8bed683945dba2" providerId="LiveId" clId="{9286D17C-A5F9-4794-98E0-A3CDF686E469}" dt="2023-12-20T09:16:01.548" v="7835" actId="26606"/>
          <ac:spMkLst>
            <pc:docMk/>
            <pc:sldMk cId="396918280" sldId="272"/>
            <ac:spMk id="109" creationId="{36678033-86B6-40E6-BE90-78D8ED4E3A31}"/>
          </ac:spMkLst>
        </pc:spChg>
        <pc:spChg chg="add">
          <ac:chgData name="Rohit Naidu" userId="bb8bed683945dba2" providerId="LiveId" clId="{9286D17C-A5F9-4794-98E0-A3CDF686E469}" dt="2023-12-20T09:16:01.548" v="7835" actId="26606"/>
          <ac:spMkLst>
            <pc:docMk/>
            <pc:sldMk cId="396918280" sldId="272"/>
            <ac:spMk id="110" creationId="{D2542E1A-076E-4A34-BB67-2BF961754E0C}"/>
          </ac:spMkLst>
        </pc:spChg>
        <pc:spChg chg="add">
          <ac:chgData name="Rohit Naidu" userId="bb8bed683945dba2" providerId="LiveId" clId="{9286D17C-A5F9-4794-98E0-A3CDF686E469}" dt="2023-12-20T09:16:01.548" v="7835" actId="26606"/>
          <ac:spMkLst>
            <pc:docMk/>
            <pc:sldMk cId="396918280" sldId="272"/>
            <ac:spMk id="111" creationId="{75C56826-D4E5-42ED-8529-079651CB3005}"/>
          </ac:spMkLst>
        </pc:spChg>
        <pc:spChg chg="add">
          <ac:chgData name="Rohit Naidu" userId="bb8bed683945dba2" providerId="LiveId" clId="{9286D17C-A5F9-4794-98E0-A3CDF686E469}" dt="2023-12-20T09:16:01.548" v="7835" actId="26606"/>
          <ac:spMkLst>
            <pc:docMk/>
            <pc:sldMk cId="396918280" sldId="272"/>
            <ac:spMk id="112" creationId="{82095FCE-EF05-4443-B97A-85DEE3A5CA17}"/>
          </ac:spMkLst>
        </pc:spChg>
        <pc:graphicFrameChg chg="mod ord modGraphic">
          <ac:chgData name="Rohit Naidu" userId="bb8bed683945dba2" providerId="LiveId" clId="{9286D17C-A5F9-4794-98E0-A3CDF686E469}" dt="2023-12-20T09:16:01.548" v="7835" actId="26606"/>
          <ac:graphicFrameMkLst>
            <pc:docMk/>
            <pc:sldMk cId="396918280" sldId="272"/>
            <ac:graphicFrameMk id="21" creationId="{48103B9E-3968-EA72-4346-9CA316F1654A}"/>
          </ac:graphicFrameMkLst>
        </pc:graphicFrameChg>
        <pc:picChg chg="add mod">
          <ac:chgData name="Rohit Naidu" userId="bb8bed683945dba2" providerId="LiveId" clId="{9286D17C-A5F9-4794-98E0-A3CDF686E469}" dt="2023-12-20T09:16:01.548" v="7835" actId="26606"/>
          <ac:picMkLst>
            <pc:docMk/>
            <pc:sldMk cId="396918280" sldId="272"/>
            <ac:picMk id="4" creationId="{F94DD9D2-AF1F-A6A9-5020-A14DF2951B57}"/>
          </ac:picMkLst>
        </pc:picChg>
        <pc:picChg chg="del">
          <ac:chgData name="Rohit Naidu" userId="bb8bed683945dba2" providerId="LiveId" clId="{9286D17C-A5F9-4794-98E0-A3CDF686E469}" dt="2023-12-20T09:14:35.164" v="7810" actId="21"/>
          <ac:picMkLst>
            <pc:docMk/>
            <pc:sldMk cId="396918280" sldId="272"/>
            <ac:picMk id="5" creationId="{29A83DCE-ED5F-AB1B-2F40-7B3F62E8A45B}"/>
          </ac:picMkLst>
        </pc:picChg>
        <pc:picChg chg="mod">
          <ac:chgData name="Rohit Naidu" userId="bb8bed683945dba2" providerId="LiveId" clId="{9286D17C-A5F9-4794-98E0-A3CDF686E469}" dt="2023-12-20T09:16:01.523" v="7834" actId="26606"/>
          <ac:picMkLst>
            <pc:docMk/>
            <pc:sldMk cId="396918280" sldId="272"/>
            <ac:picMk id="7" creationId="{FB07DCFB-CB70-138A-EACB-6D012341BC61}"/>
          </ac:picMkLst>
        </pc:picChg>
      </pc:sldChg>
      <pc:sldChg chg="addSp delSp modSp mod modAnim delDesignElem">
        <pc:chgData name="Rohit Naidu" userId="bb8bed683945dba2" providerId="LiveId" clId="{9286D17C-A5F9-4794-98E0-A3CDF686E469}" dt="2023-12-24T06:15:25.467" v="9241" actId="20577"/>
        <pc:sldMkLst>
          <pc:docMk/>
          <pc:sldMk cId="350192862" sldId="274"/>
        </pc:sldMkLst>
        <pc:spChg chg="mod">
          <ac:chgData name="Rohit Naidu" userId="bb8bed683945dba2" providerId="LiveId" clId="{9286D17C-A5F9-4794-98E0-A3CDF686E469}" dt="2023-12-20T09:19:09.639" v="7863" actId="26606"/>
          <ac:spMkLst>
            <pc:docMk/>
            <pc:sldMk cId="350192862" sldId="274"/>
            <ac:spMk id="2" creationId="{6660CEBA-1EC4-F8B0-7918-35D0E921F04F}"/>
          </ac:spMkLst>
        </pc:spChg>
        <pc:spChg chg="add del">
          <ac:chgData name="Rohit Naidu" userId="bb8bed683945dba2" providerId="LiveId" clId="{9286D17C-A5F9-4794-98E0-A3CDF686E469}" dt="2023-12-20T09:18:06.186" v="7847" actId="26606"/>
          <ac:spMkLst>
            <pc:docMk/>
            <pc:sldMk cId="350192862" sldId="274"/>
            <ac:spMk id="49" creationId="{9D25F302-27C5-414F-97F8-6EA0A6C028BA}"/>
          </ac:spMkLst>
        </pc:spChg>
        <pc:spChg chg="add del">
          <ac:chgData name="Rohit Naidu" userId="bb8bed683945dba2" providerId="LiveId" clId="{9286D17C-A5F9-4794-98E0-A3CDF686E469}" dt="2023-12-20T09:18:06.186" v="7847" actId="26606"/>
          <ac:spMkLst>
            <pc:docMk/>
            <pc:sldMk cId="350192862" sldId="274"/>
            <ac:spMk id="51" creationId="{830A36F8-48C2-4842-A87B-8CE8DF4E7FD2}"/>
          </ac:spMkLst>
        </pc:spChg>
        <pc:spChg chg="add del">
          <ac:chgData name="Rohit Naidu" userId="bb8bed683945dba2" providerId="LiveId" clId="{9286D17C-A5F9-4794-98E0-A3CDF686E469}" dt="2023-12-20T09:18:06.186" v="7847" actId="26606"/>
          <ac:spMkLst>
            <pc:docMk/>
            <pc:sldMk cId="350192862" sldId="274"/>
            <ac:spMk id="53" creationId="{086A5A31-B10A-4793-84D4-D785959AE5B8}"/>
          </ac:spMkLst>
        </pc:spChg>
        <pc:spChg chg="add del">
          <ac:chgData name="Rohit Naidu" userId="bb8bed683945dba2" providerId="LiveId" clId="{9286D17C-A5F9-4794-98E0-A3CDF686E469}" dt="2023-12-20T09:19:09.639" v="7863" actId="26606"/>
          <ac:spMkLst>
            <pc:docMk/>
            <pc:sldMk cId="350192862" sldId="274"/>
            <ac:spMk id="58" creationId="{5AC1364A-3E3D-4F0D-8776-78AF3A270DD6}"/>
          </ac:spMkLst>
        </pc:spChg>
        <pc:spChg chg="add del">
          <ac:chgData name="Rohit Naidu" userId="bb8bed683945dba2" providerId="LiveId" clId="{9286D17C-A5F9-4794-98E0-A3CDF686E469}" dt="2023-12-20T09:19:09.639" v="7863" actId="26606"/>
          <ac:spMkLst>
            <pc:docMk/>
            <pc:sldMk cId="350192862" sldId="274"/>
            <ac:spMk id="60" creationId="{3FCFB1DE-0B7E-48CC-BA90-B2AB0889F9D6}"/>
          </ac:spMkLst>
        </pc:spChg>
        <pc:spChg chg="add del">
          <ac:chgData name="Rohit Naidu" userId="bb8bed683945dba2" providerId="LiveId" clId="{9286D17C-A5F9-4794-98E0-A3CDF686E469}" dt="2023-12-20T09:18:37.238" v="7851" actId="26606"/>
          <ac:spMkLst>
            <pc:docMk/>
            <pc:sldMk cId="350192862" sldId="274"/>
            <ac:spMk id="65" creationId="{352BEC0E-22F8-46D0-9632-375DB541B06C}"/>
          </ac:spMkLst>
        </pc:spChg>
        <pc:spChg chg="add del">
          <ac:chgData name="Rohit Naidu" userId="bb8bed683945dba2" providerId="LiveId" clId="{9286D17C-A5F9-4794-98E0-A3CDF686E469}" dt="2023-12-20T09:18:37.238" v="7851" actId="26606"/>
          <ac:spMkLst>
            <pc:docMk/>
            <pc:sldMk cId="350192862" sldId="274"/>
            <ac:spMk id="67" creationId="{3FCFB1DE-0B7E-48CC-BA90-B2AB0889F9D6}"/>
          </ac:spMkLst>
        </pc:spChg>
        <pc:spChg chg="add del">
          <ac:chgData name="Rohit Naidu" userId="bb8bed683945dba2" providerId="LiveId" clId="{9286D17C-A5F9-4794-98E0-A3CDF686E469}" dt="2023-12-20T09:18:39.841" v="7853" actId="26606"/>
          <ac:spMkLst>
            <pc:docMk/>
            <pc:sldMk cId="350192862" sldId="274"/>
            <ac:spMk id="69" creationId="{5AC1364A-3E3D-4F0D-8776-78AF3A270DD6}"/>
          </ac:spMkLst>
        </pc:spChg>
        <pc:spChg chg="add del">
          <ac:chgData name="Rohit Naidu" userId="bb8bed683945dba2" providerId="LiveId" clId="{9286D17C-A5F9-4794-98E0-A3CDF686E469}" dt="2023-12-20T09:18:39.841" v="7853" actId="26606"/>
          <ac:spMkLst>
            <pc:docMk/>
            <pc:sldMk cId="350192862" sldId="274"/>
            <ac:spMk id="70" creationId="{3FCFB1DE-0B7E-48CC-BA90-B2AB0889F9D6}"/>
          </ac:spMkLst>
        </pc:spChg>
        <pc:spChg chg="add del">
          <ac:chgData name="Rohit Naidu" userId="bb8bed683945dba2" providerId="LiveId" clId="{9286D17C-A5F9-4794-98E0-A3CDF686E469}" dt="2023-12-20T09:18:42.727" v="7855" actId="26606"/>
          <ac:spMkLst>
            <pc:docMk/>
            <pc:sldMk cId="350192862" sldId="274"/>
            <ac:spMk id="72" creationId="{5AC1364A-3E3D-4F0D-8776-78AF3A270DD6}"/>
          </ac:spMkLst>
        </pc:spChg>
        <pc:spChg chg="add del">
          <ac:chgData name="Rohit Naidu" userId="bb8bed683945dba2" providerId="LiveId" clId="{9286D17C-A5F9-4794-98E0-A3CDF686E469}" dt="2023-12-20T09:18:42.727" v="7855" actId="26606"/>
          <ac:spMkLst>
            <pc:docMk/>
            <pc:sldMk cId="350192862" sldId="274"/>
            <ac:spMk id="73" creationId="{3FCFB1DE-0B7E-48CC-BA90-B2AB0889F9D6}"/>
          </ac:spMkLst>
        </pc:spChg>
        <pc:spChg chg="add del">
          <ac:chgData name="Rohit Naidu" userId="bb8bed683945dba2" providerId="LiveId" clId="{9286D17C-A5F9-4794-98E0-A3CDF686E469}" dt="2023-12-20T09:18:44.393" v="7857" actId="26606"/>
          <ac:spMkLst>
            <pc:docMk/>
            <pc:sldMk cId="350192862" sldId="274"/>
            <ac:spMk id="75" creationId="{5AC1364A-3E3D-4F0D-8776-78AF3A270DD6}"/>
          </ac:spMkLst>
        </pc:spChg>
        <pc:spChg chg="add del">
          <ac:chgData name="Rohit Naidu" userId="bb8bed683945dba2" providerId="LiveId" clId="{9286D17C-A5F9-4794-98E0-A3CDF686E469}" dt="2023-12-20T09:18:44.393" v="7857" actId="26606"/>
          <ac:spMkLst>
            <pc:docMk/>
            <pc:sldMk cId="350192862" sldId="274"/>
            <ac:spMk id="76" creationId="{3FCFB1DE-0B7E-48CC-BA90-B2AB0889F9D6}"/>
          </ac:spMkLst>
        </pc:spChg>
        <pc:spChg chg="add del">
          <ac:chgData name="Rohit Naidu" userId="bb8bed683945dba2" providerId="LiveId" clId="{9286D17C-A5F9-4794-98E0-A3CDF686E469}" dt="2023-12-20T09:18:49.393" v="7859" actId="26606"/>
          <ac:spMkLst>
            <pc:docMk/>
            <pc:sldMk cId="350192862" sldId="274"/>
            <ac:spMk id="78" creationId="{5AC1364A-3E3D-4F0D-8776-78AF3A270DD6}"/>
          </ac:spMkLst>
        </pc:spChg>
        <pc:spChg chg="add del">
          <ac:chgData name="Rohit Naidu" userId="bb8bed683945dba2" providerId="LiveId" clId="{9286D17C-A5F9-4794-98E0-A3CDF686E469}" dt="2023-12-20T09:18:49.393" v="7859" actId="26606"/>
          <ac:spMkLst>
            <pc:docMk/>
            <pc:sldMk cId="350192862" sldId="274"/>
            <ac:spMk id="79" creationId="{3FCFB1DE-0B7E-48CC-BA90-B2AB0889F9D6}"/>
          </ac:spMkLst>
        </pc:spChg>
        <pc:spChg chg="add del">
          <ac:chgData name="Rohit Naidu" userId="bb8bed683945dba2" providerId="LiveId" clId="{9286D17C-A5F9-4794-98E0-A3CDF686E469}" dt="2023-12-20T09:19:06.790" v="7861" actId="26606"/>
          <ac:spMkLst>
            <pc:docMk/>
            <pc:sldMk cId="350192862" sldId="274"/>
            <ac:spMk id="81" creationId="{5AC1364A-3E3D-4F0D-8776-78AF3A270DD6}"/>
          </ac:spMkLst>
        </pc:spChg>
        <pc:spChg chg="add del">
          <ac:chgData name="Rohit Naidu" userId="bb8bed683945dba2" providerId="LiveId" clId="{9286D17C-A5F9-4794-98E0-A3CDF686E469}" dt="2023-12-20T09:19:06.790" v="7861" actId="26606"/>
          <ac:spMkLst>
            <pc:docMk/>
            <pc:sldMk cId="350192862" sldId="274"/>
            <ac:spMk id="82" creationId="{3FCFB1DE-0B7E-48CC-BA90-B2AB0889F9D6}"/>
          </ac:spMkLst>
        </pc:spChg>
        <pc:spChg chg="add del">
          <ac:chgData name="Rohit Naidu" userId="bb8bed683945dba2" providerId="LiveId" clId="{9286D17C-A5F9-4794-98E0-A3CDF686E469}" dt="2023-12-20T09:19:09.639" v="7863" actId="26606"/>
          <ac:spMkLst>
            <pc:docMk/>
            <pc:sldMk cId="350192862" sldId="274"/>
            <ac:spMk id="84" creationId="{B5DAA40F-4F28-4316-934E-C55D7C3AA018}"/>
          </ac:spMkLst>
        </pc:spChg>
        <pc:spChg chg="add del">
          <ac:chgData name="Rohit Naidu" userId="bb8bed683945dba2" providerId="LiveId" clId="{9286D17C-A5F9-4794-98E0-A3CDF686E469}" dt="2023-12-20T09:19:09.639" v="7863" actId="26606"/>
          <ac:spMkLst>
            <pc:docMk/>
            <pc:sldMk cId="350192862" sldId="274"/>
            <ac:spMk id="85" creationId="{F6D467C8-A8E0-468B-B88D-9CEEE37BFC59}"/>
          </ac:spMkLst>
        </pc:spChg>
        <pc:spChg chg="add del">
          <ac:chgData name="Rohit Naidu" userId="bb8bed683945dba2" providerId="LiveId" clId="{9286D17C-A5F9-4794-98E0-A3CDF686E469}" dt="2023-12-20T09:19:09.639" v="7863" actId="26606"/>
          <ac:spMkLst>
            <pc:docMk/>
            <pc:sldMk cId="350192862" sldId="274"/>
            <ac:spMk id="86" creationId="{62677C27-4325-4BE2-B2C9-B721DA9E3CD4}"/>
          </ac:spMkLst>
        </pc:spChg>
        <pc:graphicFrameChg chg="mod ord modGraphic">
          <ac:chgData name="Rohit Naidu" userId="bb8bed683945dba2" providerId="LiveId" clId="{9286D17C-A5F9-4794-98E0-A3CDF686E469}" dt="2023-12-24T06:15:25.467" v="9241" actId="20577"/>
          <ac:graphicFrameMkLst>
            <pc:docMk/>
            <pc:sldMk cId="350192862" sldId="274"/>
            <ac:graphicFrameMk id="21" creationId="{48103B9E-3968-EA72-4346-9CA316F1654A}"/>
          </ac:graphicFrameMkLst>
        </pc:graphicFrameChg>
        <pc:picChg chg="del">
          <ac:chgData name="Rohit Naidu" userId="bb8bed683945dba2" providerId="LiveId" clId="{9286D17C-A5F9-4794-98E0-A3CDF686E469}" dt="2023-12-20T09:17:02.213" v="7842" actId="21"/>
          <ac:picMkLst>
            <pc:docMk/>
            <pc:sldMk cId="350192862" sldId="274"/>
            <ac:picMk id="4" creationId="{44A17D86-7437-AF36-DF38-2C5FEE631DDE}"/>
          </ac:picMkLst>
        </pc:picChg>
        <pc:picChg chg="add mod">
          <ac:chgData name="Rohit Naidu" userId="bb8bed683945dba2" providerId="LiveId" clId="{9286D17C-A5F9-4794-98E0-A3CDF686E469}" dt="2023-12-20T09:20:17.716" v="7876" actId="1076"/>
          <ac:picMkLst>
            <pc:docMk/>
            <pc:sldMk cId="350192862" sldId="274"/>
            <ac:picMk id="5" creationId="{12DCA4E0-F29A-45F6-893E-09D4331C6ED6}"/>
          </ac:picMkLst>
        </pc:picChg>
        <pc:picChg chg="add mod">
          <ac:chgData name="Rohit Naidu" userId="bb8bed683945dba2" providerId="LiveId" clId="{9286D17C-A5F9-4794-98E0-A3CDF686E469}" dt="2023-12-20T09:20:55.884" v="7881" actId="962"/>
          <ac:picMkLst>
            <pc:docMk/>
            <pc:sldMk cId="350192862" sldId="274"/>
            <ac:picMk id="7" creationId="{2A4928C1-8C63-241C-9F3A-5CE5B9AD3C7F}"/>
          </ac:picMkLst>
        </pc:picChg>
        <pc:picChg chg="del mod ord">
          <ac:chgData name="Rohit Naidu" userId="bb8bed683945dba2" providerId="LiveId" clId="{9286D17C-A5F9-4794-98E0-A3CDF686E469}" dt="2023-12-20T09:20:26.581" v="7877" actId="21"/>
          <ac:picMkLst>
            <pc:docMk/>
            <pc:sldMk cId="350192862" sldId="274"/>
            <ac:picMk id="8" creationId="{1FCE9118-3FB9-BD4B-A360-0F1815E8200E}"/>
          </ac:picMkLst>
        </pc:picChg>
      </pc:sldChg>
      <pc:sldChg chg="addSp delSp add del delDesignElem">
        <pc:chgData name="Rohit Naidu" userId="bb8bed683945dba2" providerId="LiveId" clId="{9286D17C-A5F9-4794-98E0-A3CDF686E469}" dt="2023-12-20T09:22:42.021" v="7886" actId="2696"/>
        <pc:sldMkLst>
          <pc:docMk/>
          <pc:sldMk cId="2395509870" sldId="275"/>
        </pc:sldMkLst>
        <pc:spChg chg="add del">
          <ac:chgData name="Rohit Naidu" userId="bb8bed683945dba2" providerId="LiveId" clId="{9286D17C-A5F9-4794-98E0-A3CDF686E469}" dt="2023-12-19T17:12:58.183" v="467"/>
          <ac:spMkLst>
            <pc:docMk/>
            <pc:sldMk cId="2395509870" sldId="275"/>
            <ac:spMk id="58" creationId="{53E60C6D-4E85-4E14-BCDF-BF15C241F7CA}"/>
          </ac:spMkLst>
        </pc:spChg>
        <pc:spChg chg="add del">
          <ac:chgData name="Rohit Naidu" userId="bb8bed683945dba2" providerId="LiveId" clId="{9286D17C-A5F9-4794-98E0-A3CDF686E469}" dt="2023-12-19T17:12:58.183" v="467"/>
          <ac:spMkLst>
            <pc:docMk/>
            <pc:sldMk cId="2395509870" sldId="275"/>
            <ac:spMk id="60" creationId="{7D42D292-4C48-479B-9E59-E29CD9871C0C}"/>
          </ac:spMkLst>
        </pc:spChg>
        <pc:spChg chg="add del">
          <ac:chgData name="Rohit Naidu" userId="bb8bed683945dba2" providerId="LiveId" clId="{9286D17C-A5F9-4794-98E0-A3CDF686E469}" dt="2023-12-19T17:12:58.183" v="467"/>
          <ac:spMkLst>
            <pc:docMk/>
            <pc:sldMk cId="2395509870" sldId="275"/>
            <ac:spMk id="66" creationId="{533DF362-939D-4EEE-8DC4-6B54607E5611}"/>
          </ac:spMkLst>
        </pc:spChg>
      </pc:sldChg>
      <pc:sldChg chg="addSp delSp modSp mod setBg addAnim delAnim modAnim setClrOvrMap delDesignElem">
        <pc:chgData name="Rohit Naidu" userId="bb8bed683945dba2" providerId="LiveId" clId="{9286D17C-A5F9-4794-98E0-A3CDF686E469}" dt="2023-12-20T18:18:34.057" v="9148"/>
        <pc:sldMkLst>
          <pc:docMk/>
          <pc:sldMk cId="712022628" sldId="276"/>
        </pc:sldMkLst>
        <pc:spChg chg="mod">
          <ac:chgData name="Rohit Naidu" userId="bb8bed683945dba2" providerId="LiveId" clId="{9286D17C-A5F9-4794-98E0-A3CDF686E469}" dt="2023-12-20T09:08:13.595" v="7779" actId="26606"/>
          <ac:spMkLst>
            <pc:docMk/>
            <pc:sldMk cId="712022628" sldId="276"/>
            <ac:spMk id="2" creationId="{88FBD8A1-7F41-0C43-9ADB-31A061D78301}"/>
          </ac:spMkLst>
        </pc:spChg>
        <pc:spChg chg="mod">
          <ac:chgData name="Rohit Naidu" userId="bb8bed683945dba2" providerId="LiveId" clId="{9286D17C-A5F9-4794-98E0-A3CDF686E469}" dt="2023-12-20T09:08:13.595" v="7779" actId="26606"/>
          <ac:spMkLst>
            <pc:docMk/>
            <pc:sldMk cId="712022628" sldId="276"/>
            <ac:spMk id="4" creationId="{354D619A-C5C2-07A6-107E-EB24DBAB4B3D}"/>
          </ac:spMkLst>
        </pc:spChg>
        <pc:spChg chg="add del">
          <ac:chgData name="Rohit Naidu" userId="bb8bed683945dba2" providerId="LiveId" clId="{9286D17C-A5F9-4794-98E0-A3CDF686E469}" dt="2023-12-20T09:08:13.595" v="7779" actId="26606"/>
          <ac:spMkLst>
            <pc:docMk/>
            <pc:sldMk cId="712022628" sldId="276"/>
            <ac:spMk id="55" creationId="{665DBBEF-238B-476B-96AB-8AAC3224ECEA}"/>
          </ac:spMkLst>
        </pc:spChg>
        <pc:spChg chg="add del">
          <ac:chgData name="Rohit Naidu" userId="bb8bed683945dba2" providerId="LiveId" clId="{9286D17C-A5F9-4794-98E0-A3CDF686E469}" dt="2023-12-20T09:08:13.595" v="7779" actId="26606"/>
          <ac:spMkLst>
            <pc:docMk/>
            <pc:sldMk cId="712022628" sldId="276"/>
            <ac:spMk id="57" creationId="{3FCFB1DE-0B7E-48CC-BA90-B2AB0889F9D6}"/>
          </ac:spMkLst>
        </pc:spChg>
        <pc:spChg chg="add del">
          <ac:chgData name="Rohit Naidu" userId="bb8bed683945dba2" providerId="LiveId" clId="{9286D17C-A5F9-4794-98E0-A3CDF686E469}" dt="2023-12-20T09:08:13.583" v="7778" actId="26606"/>
          <ac:spMkLst>
            <pc:docMk/>
            <pc:sldMk cId="712022628" sldId="276"/>
            <ac:spMk id="62" creationId="{71B2258F-86CA-4D4D-8270-BC05FCDEBFB3}"/>
          </ac:spMkLst>
        </pc:spChg>
        <pc:spChg chg="add">
          <ac:chgData name="Rohit Naidu" userId="bb8bed683945dba2" providerId="LiveId" clId="{9286D17C-A5F9-4794-98E0-A3CDF686E469}" dt="2023-12-20T09:08:13.595" v="7779" actId="26606"/>
          <ac:spMkLst>
            <pc:docMk/>
            <pc:sldMk cId="712022628" sldId="276"/>
            <ac:spMk id="64" creationId="{3FCFB1DE-0B7E-48CC-BA90-B2AB0889F9D6}"/>
          </ac:spMkLst>
        </pc:spChg>
        <pc:spChg chg="add">
          <ac:chgData name="Rohit Naidu" userId="bb8bed683945dba2" providerId="LiveId" clId="{9286D17C-A5F9-4794-98E0-A3CDF686E469}" dt="2023-12-20T09:08:13.595" v="7779" actId="26606"/>
          <ac:spMkLst>
            <pc:docMk/>
            <pc:sldMk cId="712022628" sldId="276"/>
            <ac:spMk id="65" creationId="{665DBBEF-238B-476B-96AB-8AAC3224ECEA}"/>
          </ac:spMkLst>
        </pc:spChg>
        <pc:picChg chg="add mod ord">
          <ac:chgData name="Rohit Naidu" userId="bb8bed683945dba2" providerId="LiveId" clId="{9286D17C-A5F9-4794-98E0-A3CDF686E469}" dt="2023-12-20T09:08:20.355" v="7780" actId="1076"/>
          <ac:picMkLst>
            <pc:docMk/>
            <pc:sldMk cId="712022628" sldId="276"/>
            <ac:picMk id="5" creationId="{45C7DA78-476F-8E26-77DA-B622684AD07B}"/>
          </ac:picMkLst>
        </pc:picChg>
        <pc:picChg chg="del">
          <ac:chgData name="Rohit Naidu" userId="bb8bed683945dba2" providerId="LiveId" clId="{9286D17C-A5F9-4794-98E0-A3CDF686E469}" dt="2023-12-20T09:07:43.008" v="7772" actId="21"/>
          <ac:picMkLst>
            <pc:docMk/>
            <pc:sldMk cId="712022628" sldId="276"/>
            <ac:picMk id="12" creationId="{D8A78576-AB84-D635-A187-993A66DBADE1}"/>
          </ac:picMkLst>
        </pc:picChg>
      </pc:sldChg>
      <pc:sldChg chg="addSp delSp modSp mod modAnim delDesignElem">
        <pc:chgData name="Rohit Naidu" userId="bb8bed683945dba2" providerId="LiveId" clId="{9286D17C-A5F9-4794-98E0-A3CDF686E469}" dt="2023-12-20T18:18:50.210" v="9149"/>
        <pc:sldMkLst>
          <pc:docMk/>
          <pc:sldMk cId="2408294367" sldId="277"/>
        </pc:sldMkLst>
        <pc:spChg chg="mod">
          <ac:chgData name="Rohit Naidu" userId="bb8bed683945dba2" providerId="LiveId" clId="{9286D17C-A5F9-4794-98E0-A3CDF686E469}" dt="2023-12-20T09:10:17.733" v="7788" actId="26606"/>
          <ac:spMkLst>
            <pc:docMk/>
            <pc:sldMk cId="2408294367" sldId="277"/>
            <ac:spMk id="2" creationId="{6660CEBA-1EC4-F8B0-7918-35D0E921F04F}"/>
          </ac:spMkLst>
        </pc:spChg>
        <pc:spChg chg="add del">
          <ac:chgData name="Rohit Naidu" userId="bb8bed683945dba2" providerId="LiveId" clId="{9286D17C-A5F9-4794-98E0-A3CDF686E469}" dt="2023-12-20T09:09:55.023" v="7786" actId="26606"/>
          <ac:spMkLst>
            <pc:docMk/>
            <pc:sldMk cId="2408294367" sldId="277"/>
            <ac:spMk id="49" creationId="{9D25F302-27C5-414F-97F8-6EA0A6C028BA}"/>
          </ac:spMkLst>
        </pc:spChg>
        <pc:spChg chg="add del">
          <ac:chgData name="Rohit Naidu" userId="bb8bed683945dba2" providerId="LiveId" clId="{9286D17C-A5F9-4794-98E0-A3CDF686E469}" dt="2023-12-20T09:09:55.023" v="7786" actId="26606"/>
          <ac:spMkLst>
            <pc:docMk/>
            <pc:sldMk cId="2408294367" sldId="277"/>
            <ac:spMk id="51" creationId="{830A36F8-48C2-4842-A87B-8CE8DF4E7FD2}"/>
          </ac:spMkLst>
        </pc:spChg>
        <pc:spChg chg="add del">
          <ac:chgData name="Rohit Naidu" userId="bb8bed683945dba2" providerId="LiveId" clId="{9286D17C-A5F9-4794-98E0-A3CDF686E469}" dt="2023-12-20T09:09:55.023" v="7786" actId="26606"/>
          <ac:spMkLst>
            <pc:docMk/>
            <pc:sldMk cId="2408294367" sldId="277"/>
            <ac:spMk id="53" creationId="{086A5A31-B10A-4793-84D4-D785959AE5B8}"/>
          </ac:spMkLst>
        </pc:spChg>
        <pc:spChg chg="add del">
          <ac:chgData name="Rohit Naidu" userId="bb8bed683945dba2" providerId="LiveId" clId="{9286D17C-A5F9-4794-98E0-A3CDF686E469}" dt="2023-12-20T09:10:17.733" v="7788" actId="26606"/>
          <ac:spMkLst>
            <pc:docMk/>
            <pc:sldMk cId="2408294367" sldId="277"/>
            <ac:spMk id="58" creationId="{8F7AFB9A-7364-478C-B48B-8523CDD9AE8D}"/>
          </ac:spMkLst>
        </pc:spChg>
        <pc:spChg chg="add del">
          <ac:chgData name="Rohit Naidu" userId="bb8bed683945dba2" providerId="LiveId" clId="{9286D17C-A5F9-4794-98E0-A3CDF686E469}" dt="2023-12-20T09:10:17.733" v="7788" actId="26606"/>
          <ac:spMkLst>
            <pc:docMk/>
            <pc:sldMk cId="2408294367" sldId="277"/>
            <ac:spMk id="60" creationId="{36678033-86B6-40E6-BE90-78D8ED4E3A31}"/>
          </ac:spMkLst>
        </pc:spChg>
        <pc:spChg chg="add del">
          <ac:chgData name="Rohit Naidu" userId="bb8bed683945dba2" providerId="LiveId" clId="{9286D17C-A5F9-4794-98E0-A3CDF686E469}" dt="2023-12-20T09:10:17.733" v="7788" actId="26606"/>
          <ac:spMkLst>
            <pc:docMk/>
            <pc:sldMk cId="2408294367" sldId="277"/>
            <ac:spMk id="62" creationId="{D2542E1A-076E-4A34-BB67-2BF961754E0C}"/>
          </ac:spMkLst>
        </pc:spChg>
        <pc:spChg chg="add del">
          <ac:chgData name="Rohit Naidu" userId="bb8bed683945dba2" providerId="LiveId" clId="{9286D17C-A5F9-4794-98E0-A3CDF686E469}" dt="2023-12-20T09:10:17.733" v="7788" actId="26606"/>
          <ac:spMkLst>
            <pc:docMk/>
            <pc:sldMk cId="2408294367" sldId="277"/>
            <ac:spMk id="64" creationId="{75C56826-D4E5-42ED-8529-079651CB3005}"/>
          </ac:spMkLst>
        </pc:spChg>
        <pc:spChg chg="add del">
          <ac:chgData name="Rohit Naidu" userId="bb8bed683945dba2" providerId="LiveId" clId="{9286D17C-A5F9-4794-98E0-A3CDF686E469}" dt="2023-12-20T09:10:17.733" v="7788" actId="26606"/>
          <ac:spMkLst>
            <pc:docMk/>
            <pc:sldMk cId="2408294367" sldId="277"/>
            <ac:spMk id="66" creationId="{82095FCE-EF05-4443-B97A-85DEE3A5CA17}"/>
          </ac:spMkLst>
        </pc:spChg>
        <pc:spChg chg="add">
          <ac:chgData name="Rohit Naidu" userId="bb8bed683945dba2" providerId="LiveId" clId="{9286D17C-A5F9-4794-98E0-A3CDF686E469}" dt="2023-12-20T09:10:17.733" v="7788" actId="26606"/>
          <ac:spMkLst>
            <pc:docMk/>
            <pc:sldMk cId="2408294367" sldId="277"/>
            <ac:spMk id="71" creationId="{69D47016-023F-44BD-981C-50E7A10A6609}"/>
          </ac:spMkLst>
        </pc:spChg>
        <pc:spChg chg="add">
          <ac:chgData name="Rohit Naidu" userId="bb8bed683945dba2" providerId="LiveId" clId="{9286D17C-A5F9-4794-98E0-A3CDF686E469}" dt="2023-12-20T09:10:17.733" v="7788" actId="26606"/>
          <ac:spMkLst>
            <pc:docMk/>
            <pc:sldMk cId="2408294367" sldId="277"/>
            <ac:spMk id="73" creationId="{6D8B37B0-0682-433E-BC8D-498C04ABD9A7}"/>
          </ac:spMkLst>
        </pc:spChg>
        <pc:graphicFrameChg chg="mod ord modGraphic">
          <ac:chgData name="Rohit Naidu" userId="bb8bed683945dba2" providerId="LiveId" clId="{9286D17C-A5F9-4794-98E0-A3CDF686E469}" dt="2023-12-20T09:10:17.733" v="7788" actId="26606"/>
          <ac:graphicFrameMkLst>
            <pc:docMk/>
            <pc:sldMk cId="2408294367" sldId="277"/>
            <ac:graphicFrameMk id="21" creationId="{48103B9E-3968-EA72-4346-9CA316F1654A}"/>
          </ac:graphicFrameMkLst>
        </pc:graphicFrameChg>
        <pc:picChg chg="add mod">
          <ac:chgData name="Rohit Naidu" userId="bb8bed683945dba2" providerId="LiveId" clId="{9286D17C-A5F9-4794-98E0-A3CDF686E469}" dt="2023-12-20T09:10:25.555" v="7790" actId="1076"/>
          <ac:picMkLst>
            <pc:docMk/>
            <pc:sldMk cId="2408294367" sldId="277"/>
            <ac:picMk id="4" creationId="{840AAA93-C9E2-7FE6-57C4-53151505F134}"/>
          </ac:picMkLst>
        </pc:picChg>
        <pc:picChg chg="mod">
          <ac:chgData name="Rohit Naidu" userId="bb8bed683945dba2" providerId="LiveId" clId="{9286D17C-A5F9-4794-98E0-A3CDF686E469}" dt="2023-12-20T09:10:17.733" v="7788" actId="26606"/>
          <ac:picMkLst>
            <pc:docMk/>
            <pc:sldMk cId="2408294367" sldId="277"/>
            <ac:picMk id="10" creationId="{37C47EC3-5780-288E-8EC5-7EF631EACD1E}"/>
          </ac:picMkLst>
        </pc:picChg>
        <pc:picChg chg="del">
          <ac:chgData name="Rohit Naidu" userId="bb8bed683945dba2" providerId="LiveId" clId="{9286D17C-A5F9-4794-98E0-A3CDF686E469}" dt="2023-12-20T09:09:25.323" v="7781" actId="21"/>
          <ac:picMkLst>
            <pc:docMk/>
            <pc:sldMk cId="2408294367" sldId="277"/>
            <ac:picMk id="12" creationId="{84FD37B2-DE0A-CAF6-89EA-934CECAE4C19}"/>
          </ac:picMkLst>
        </pc:picChg>
      </pc:sldChg>
      <pc:sldChg chg="addSp delSp modSp mod setBg modAnim delDesignElem">
        <pc:chgData name="Rohit Naidu" userId="bb8bed683945dba2" providerId="LiveId" clId="{9286D17C-A5F9-4794-98E0-A3CDF686E469}" dt="2023-12-20T18:20:37.661" v="9157"/>
        <pc:sldMkLst>
          <pc:docMk/>
          <pc:sldMk cId="2238506654" sldId="278"/>
        </pc:sldMkLst>
        <pc:spChg chg="mod">
          <ac:chgData name="Rohit Naidu" userId="bb8bed683945dba2" providerId="LiveId" clId="{9286D17C-A5F9-4794-98E0-A3CDF686E469}" dt="2023-12-20T09:35:46.994" v="7979" actId="20577"/>
          <ac:spMkLst>
            <pc:docMk/>
            <pc:sldMk cId="2238506654" sldId="278"/>
            <ac:spMk id="2" creationId="{3BCD669A-E737-591B-678D-D472FEAFB5DA}"/>
          </ac:spMkLst>
        </pc:spChg>
        <pc:spChg chg="add del">
          <ac:chgData name="Rohit Naidu" userId="bb8bed683945dba2" providerId="LiveId" clId="{9286D17C-A5F9-4794-98E0-A3CDF686E469}" dt="2023-12-19T17:12:58.183" v="467"/>
          <ac:spMkLst>
            <pc:docMk/>
            <pc:sldMk cId="2238506654" sldId="278"/>
            <ac:spMk id="12" creationId="{F3060C83-F051-4F0E-ABAD-AA0DFC48B218}"/>
          </ac:spMkLst>
        </pc:spChg>
        <pc:spChg chg="add del">
          <ac:chgData name="Rohit Naidu" userId="bb8bed683945dba2" providerId="LiveId" clId="{9286D17C-A5F9-4794-98E0-A3CDF686E469}" dt="2023-12-19T17:12:58.183" v="467"/>
          <ac:spMkLst>
            <pc:docMk/>
            <pc:sldMk cId="2238506654" sldId="278"/>
            <ac:spMk id="14" creationId="{83C98ABE-055B-441F-B07E-44F97F083C39}"/>
          </ac:spMkLst>
        </pc:spChg>
        <pc:spChg chg="add del">
          <ac:chgData name="Rohit Naidu" userId="bb8bed683945dba2" providerId="LiveId" clId="{9286D17C-A5F9-4794-98E0-A3CDF686E469}" dt="2023-12-19T17:12:58.183" v="467"/>
          <ac:spMkLst>
            <pc:docMk/>
            <pc:sldMk cId="2238506654" sldId="278"/>
            <ac:spMk id="16" creationId="{29FDB030-9B49-4CED-8CCD-4D99382388AC}"/>
          </ac:spMkLst>
        </pc:spChg>
        <pc:spChg chg="add del">
          <ac:chgData name="Rohit Naidu" userId="bb8bed683945dba2" providerId="LiveId" clId="{9286D17C-A5F9-4794-98E0-A3CDF686E469}" dt="2023-12-19T17:12:58.183" v="467"/>
          <ac:spMkLst>
            <pc:docMk/>
            <pc:sldMk cId="2238506654" sldId="278"/>
            <ac:spMk id="18" creationId="{3783CA14-24A1-485C-8B30-D6A5D87987AD}"/>
          </ac:spMkLst>
        </pc:spChg>
        <pc:spChg chg="add del">
          <ac:chgData name="Rohit Naidu" userId="bb8bed683945dba2" providerId="LiveId" clId="{9286D17C-A5F9-4794-98E0-A3CDF686E469}" dt="2023-12-19T17:12:58.183" v="467"/>
          <ac:spMkLst>
            <pc:docMk/>
            <pc:sldMk cId="2238506654" sldId="278"/>
            <ac:spMk id="20" creationId="{9A97C86A-04D6-40F7-AE84-31AB43E6A846}"/>
          </ac:spMkLst>
        </pc:spChg>
        <pc:spChg chg="add del">
          <ac:chgData name="Rohit Naidu" userId="bb8bed683945dba2" providerId="LiveId" clId="{9286D17C-A5F9-4794-98E0-A3CDF686E469}" dt="2023-12-19T17:12:58.183" v="467"/>
          <ac:spMkLst>
            <pc:docMk/>
            <pc:sldMk cId="2238506654" sldId="278"/>
            <ac:spMk id="22" creationId="{FF9F2414-84E8-453E-B1F3-389FDE8192D9}"/>
          </ac:spMkLst>
        </pc:spChg>
        <pc:spChg chg="add del">
          <ac:chgData name="Rohit Naidu" userId="bb8bed683945dba2" providerId="LiveId" clId="{9286D17C-A5F9-4794-98E0-A3CDF686E469}" dt="2023-12-19T17:12:58.183" v="467"/>
          <ac:spMkLst>
            <pc:docMk/>
            <pc:sldMk cId="2238506654" sldId="278"/>
            <ac:spMk id="24" creationId="{3ECA69A1-7536-43AC-85EF-C7106179F5ED}"/>
          </ac:spMkLst>
        </pc:spChg>
        <pc:graphicFrameChg chg="mod modGraphic">
          <ac:chgData name="Rohit Naidu" userId="bb8bed683945dba2" providerId="LiveId" clId="{9286D17C-A5F9-4794-98E0-A3CDF686E469}" dt="2023-12-20T09:35:26.627" v="7978" actId="26606"/>
          <ac:graphicFrameMkLst>
            <pc:docMk/>
            <pc:sldMk cId="2238506654" sldId="278"/>
            <ac:graphicFrameMk id="7" creationId="{F9A04D95-F775-5027-575C-8334968BC060}"/>
          </ac:graphicFrameMkLst>
        </pc:graphicFrameChg>
      </pc:sldChg>
      <pc:sldChg chg="addSp delSp modSp mod setBg modAnim delDesignElem">
        <pc:chgData name="Rohit Naidu" userId="bb8bed683945dba2" providerId="LiveId" clId="{9286D17C-A5F9-4794-98E0-A3CDF686E469}" dt="2023-12-22T08:59:01.188" v="9234"/>
        <pc:sldMkLst>
          <pc:docMk/>
          <pc:sldMk cId="822914747" sldId="279"/>
        </pc:sldMkLst>
        <pc:spChg chg="add del">
          <ac:chgData name="Rohit Naidu" userId="bb8bed683945dba2" providerId="LiveId" clId="{9286D17C-A5F9-4794-98E0-A3CDF686E469}" dt="2023-12-20T09:33:49.409" v="7970" actId="26606"/>
          <ac:spMkLst>
            <pc:docMk/>
            <pc:sldMk cId="822914747" sldId="279"/>
            <ac:spMk id="8" creationId="{F3060C83-F051-4F0E-ABAD-AA0DFC48B218}"/>
          </ac:spMkLst>
        </pc:spChg>
        <pc:spChg chg="add del">
          <ac:chgData name="Rohit Naidu" userId="bb8bed683945dba2" providerId="LiveId" clId="{9286D17C-A5F9-4794-98E0-A3CDF686E469}" dt="2023-12-20T09:33:49.409" v="7970" actId="26606"/>
          <ac:spMkLst>
            <pc:docMk/>
            <pc:sldMk cId="822914747" sldId="279"/>
            <ac:spMk id="10" creationId="{83C98ABE-055B-441F-B07E-44F97F083C39}"/>
          </ac:spMkLst>
        </pc:spChg>
        <pc:spChg chg="add del">
          <ac:chgData name="Rohit Naidu" userId="bb8bed683945dba2" providerId="LiveId" clId="{9286D17C-A5F9-4794-98E0-A3CDF686E469}" dt="2023-12-20T09:33:49.409" v="7970" actId="26606"/>
          <ac:spMkLst>
            <pc:docMk/>
            <pc:sldMk cId="822914747" sldId="279"/>
            <ac:spMk id="12" creationId="{29FDB030-9B49-4CED-8CCD-4D99382388AC}"/>
          </ac:spMkLst>
        </pc:spChg>
        <pc:spChg chg="add del">
          <ac:chgData name="Rohit Naidu" userId="bb8bed683945dba2" providerId="LiveId" clId="{9286D17C-A5F9-4794-98E0-A3CDF686E469}" dt="2023-12-20T09:33:49.409" v="7970" actId="26606"/>
          <ac:spMkLst>
            <pc:docMk/>
            <pc:sldMk cId="822914747" sldId="279"/>
            <ac:spMk id="14" creationId="{3783CA14-24A1-485C-8B30-D6A5D87987AD}"/>
          </ac:spMkLst>
        </pc:spChg>
        <pc:spChg chg="add del">
          <ac:chgData name="Rohit Naidu" userId="bb8bed683945dba2" providerId="LiveId" clId="{9286D17C-A5F9-4794-98E0-A3CDF686E469}" dt="2023-12-20T09:33:49.409" v="7970" actId="26606"/>
          <ac:spMkLst>
            <pc:docMk/>
            <pc:sldMk cId="822914747" sldId="279"/>
            <ac:spMk id="16" creationId="{9A97C86A-04D6-40F7-AE84-31AB43E6A846}"/>
          </ac:spMkLst>
        </pc:spChg>
        <pc:spChg chg="add del">
          <ac:chgData name="Rohit Naidu" userId="bb8bed683945dba2" providerId="LiveId" clId="{9286D17C-A5F9-4794-98E0-A3CDF686E469}" dt="2023-12-20T09:33:49.409" v="7970" actId="26606"/>
          <ac:spMkLst>
            <pc:docMk/>
            <pc:sldMk cId="822914747" sldId="279"/>
            <ac:spMk id="18" creationId="{FF9F2414-84E8-453E-B1F3-389FDE8192D9}"/>
          </ac:spMkLst>
        </pc:spChg>
        <pc:spChg chg="add del">
          <ac:chgData name="Rohit Naidu" userId="bb8bed683945dba2" providerId="LiveId" clId="{9286D17C-A5F9-4794-98E0-A3CDF686E469}" dt="2023-12-20T09:33:49.409" v="7970" actId="26606"/>
          <ac:spMkLst>
            <pc:docMk/>
            <pc:sldMk cId="822914747" sldId="279"/>
            <ac:spMk id="20" creationId="{3ECA69A1-7536-43AC-85EF-C7106179F5ED}"/>
          </ac:spMkLst>
        </pc:spChg>
        <pc:spChg chg="add del">
          <ac:chgData name="Rohit Naidu" userId="bb8bed683945dba2" providerId="LiveId" clId="{9286D17C-A5F9-4794-98E0-A3CDF686E469}" dt="2023-12-20T09:33:49.409" v="7970" actId="26606"/>
          <ac:spMkLst>
            <pc:docMk/>
            <pc:sldMk cId="822914747" sldId="279"/>
            <ac:spMk id="22" creationId="{42A4FC2C-047E-45A5-965D-8E1E3BF09BC6}"/>
          </ac:spMkLst>
        </pc:spChg>
        <pc:spChg chg="add del">
          <ac:chgData name="Rohit Naidu" userId="bb8bed683945dba2" providerId="LiveId" clId="{9286D17C-A5F9-4794-98E0-A3CDF686E469}" dt="2023-12-20T09:33:14.081" v="7964" actId="26606"/>
          <ac:spMkLst>
            <pc:docMk/>
            <pc:sldMk cId="822914747" sldId="279"/>
            <ac:spMk id="25" creationId="{AB8C311F-7253-4AED-9701-7FC0708C41C7}"/>
          </ac:spMkLst>
        </pc:spChg>
        <pc:spChg chg="add del">
          <ac:chgData name="Rohit Naidu" userId="bb8bed683945dba2" providerId="LiveId" clId="{9286D17C-A5F9-4794-98E0-A3CDF686E469}" dt="2023-12-20T09:33:14.081" v="7964" actId="26606"/>
          <ac:spMkLst>
            <pc:docMk/>
            <pc:sldMk cId="822914747" sldId="279"/>
            <ac:spMk id="27" creationId="{E2384209-CB15-4CDF-9D31-C44FD9A3F20D}"/>
          </ac:spMkLst>
        </pc:spChg>
        <pc:spChg chg="add del">
          <ac:chgData name="Rohit Naidu" userId="bb8bed683945dba2" providerId="LiveId" clId="{9286D17C-A5F9-4794-98E0-A3CDF686E469}" dt="2023-12-20T09:33:14.081" v="7964" actId="26606"/>
          <ac:spMkLst>
            <pc:docMk/>
            <pc:sldMk cId="822914747" sldId="279"/>
            <ac:spMk id="29" creationId="{2633B3B5-CC90-43F0-8714-D31D1F3F0209}"/>
          </ac:spMkLst>
        </pc:spChg>
        <pc:spChg chg="add del">
          <ac:chgData name="Rohit Naidu" userId="bb8bed683945dba2" providerId="LiveId" clId="{9286D17C-A5F9-4794-98E0-A3CDF686E469}" dt="2023-12-20T09:33:14.081" v="7964" actId="26606"/>
          <ac:spMkLst>
            <pc:docMk/>
            <pc:sldMk cId="822914747" sldId="279"/>
            <ac:spMk id="31" creationId="{A8D57A06-A426-446D-B02C-A2DC6B62E45E}"/>
          </ac:spMkLst>
        </pc:spChg>
        <pc:picChg chg="del">
          <ac:chgData name="Rohit Naidu" userId="bb8bed683945dba2" providerId="LiveId" clId="{9286D17C-A5F9-4794-98E0-A3CDF686E469}" dt="2023-12-20T09:32:35.846" v="7957" actId="21"/>
          <ac:picMkLst>
            <pc:docMk/>
            <pc:sldMk cId="822914747" sldId="279"/>
            <ac:picMk id="3" creationId="{4D1F6900-5684-B649-8B3D-BC52E80CAA5B}"/>
          </ac:picMkLst>
        </pc:picChg>
        <pc:picChg chg="add mod">
          <ac:chgData name="Rohit Naidu" userId="bb8bed683945dba2" providerId="LiveId" clId="{9286D17C-A5F9-4794-98E0-A3CDF686E469}" dt="2023-12-20T09:33:58.522" v="7972" actId="14100"/>
          <ac:picMkLst>
            <pc:docMk/>
            <pc:sldMk cId="822914747" sldId="279"/>
            <ac:picMk id="4" creationId="{E74AAC82-7D2B-7425-E56A-1CCA4DEC94B9}"/>
          </ac:picMkLst>
        </pc:picChg>
      </pc:sldChg>
      <pc:sldChg chg="addSp delSp modSp mod modAnim delDesignElem">
        <pc:chgData name="Rohit Naidu" userId="bb8bed683945dba2" providerId="LiveId" clId="{9286D17C-A5F9-4794-98E0-A3CDF686E469}" dt="2023-12-20T18:19:43.569" v="9154"/>
        <pc:sldMkLst>
          <pc:docMk/>
          <pc:sldMk cId="257877317" sldId="280"/>
        </pc:sldMkLst>
        <pc:spChg chg="mod">
          <ac:chgData name="Rohit Naidu" userId="bb8bed683945dba2" providerId="LiveId" clId="{9286D17C-A5F9-4794-98E0-A3CDF686E469}" dt="2023-12-20T09:23:32.639" v="7894" actId="26606"/>
          <ac:spMkLst>
            <pc:docMk/>
            <pc:sldMk cId="257877317" sldId="280"/>
            <ac:spMk id="2" creationId="{F0733607-E21E-0005-94EA-CEB95D4A0F7A}"/>
          </ac:spMkLst>
        </pc:spChg>
        <pc:spChg chg="add del">
          <ac:chgData name="Rohit Naidu" userId="bb8bed683945dba2" providerId="LiveId" clId="{9286D17C-A5F9-4794-98E0-A3CDF686E469}" dt="2023-12-20T09:23:32.639" v="7894" actId="26606"/>
          <ac:spMkLst>
            <pc:docMk/>
            <pc:sldMk cId="257877317" sldId="280"/>
            <ac:spMk id="104" creationId="{BA79A7CF-01AF-4178-9369-94E0C90EB046}"/>
          </ac:spMkLst>
        </pc:spChg>
        <pc:spChg chg="add del">
          <ac:chgData name="Rohit Naidu" userId="bb8bed683945dba2" providerId="LiveId" clId="{9286D17C-A5F9-4794-98E0-A3CDF686E469}" dt="2023-12-20T09:23:32.639" v="7894" actId="26606"/>
          <ac:spMkLst>
            <pc:docMk/>
            <pc:sldMk cId="257877317" sldId="280"/>
            <ac:spMk id="106" creationId="{99413ED5-9ED4-4772-BCE4-2BCAE6B12E35}"/>
          </ac:spMkLst>
        </pc:spChg>
        <pc:spChg chg="add del">
          <ac:chgData name="Rohit Naidu" userId="bb8bed683945dba2" providerId="LiveId" clId="{9286D17C-A5F9-4794-98E0-A3CDF686E469}" dt="2023-12-20T09:23:32.639" v="7894" actId="26606"/>
          <ac:spMkLst>
            <pc:docMk/>
            <pc:sldMk cId="257877317" sldId="280"/>
            <ac:spMk id="108" creationId="{04357C93-F0CB-4A1C-8F77-4E9063789819}"/>
          </ac:spMkLst>
        </pc:spChg>
        <pc:spChg chg="add del">
          <ac:chgData name="Rohit Naidu" userId="bb8bed683945dba2" providerId="LiveId" clId="{9286D17C-A5F9-4794-98E0-A3CDF686E469}" dt="2023-12-20T09:23:32.639" v="7894" actId="26606"/>
          <ac:spMkLst>
            <pc:docMk/>
            <pc:sldMk cId="257877317" sldId="280"/>
            <ac:spMk id="110" creationId="{90F533E9-6690-41A8-A372-4C6C622D028D}"/>
          </ac:spMkLst>
        </pc:spChg>
        <pc:spChg chg="add">
          <ac:chgData name="Rohit Naidu" userId="bb8bed683945dba2" providerId="LiveId" clId="{9286D17C-A5F9-4794-98E0-A3CDF686E469}" dt="2023-12-20T09:23:32.639" v="7894" actId="26606"/>
          <ac:spMkLst>
            <pc:docMk/>
            <pc:sldMk cId="257877317" sldId="280"/>
            <ac:spMk id="115" creationId="{BA79A7CF-01AF-4178-9369-94E0C90EB046}"/>
          </ac:spMkLst>
        </pc:spChg>
        <pc:spChg chg="add">
          <ac:chgData name="Rohit Naidu" userId="bb8bed683945dba2" providerId="LiveId" clId="{9286D17C-A5F9-4794-98E0-A3CDF686E469}" dt="2023-12-20T09:23:32.639" v="7894" actId="26606"/>
          <ac:spMkLst>
            <pc:docMk/>
            <pc:sldMk cId="257877317" sldId="280"/>
            <ac:spMk id="117" creationId="{99413ED5-9ED4-4772-BCE4-2BCAE6B12E35}"/>
          </ac:spMkLst>
        </pc:spChg>
        <pc:spChg chg="add">
          <ac:chgData name="Rohit Naidu" userId="bb8bed683945dba2" providerId="LiveId" clId="{9286D17C-A5F9-4794-98E0-A3CDF686E469}" dt="2023-12-20T09:23:32.639" v="7894" actId="26606"/>
          <ac:spMkLst>
            <pc:docMk/>
            <pc:sldMk cId="257877317" sldId="280"/>
            <ac:spMk id="119" creationId="{04357C93-F0CB-4A1C-8F77-4E9063789819}"/>
          </ac:spMkLst>
        </pc:spChg>
        <pc:spChg chg="add">
          <ac:chgData name="Rohit Naidu" userId="bb8bed683945dba2" providerId="LiveId" clId="{9286D17C-A5F9-4794-98E0-A3CDF686E469}" dt="2023-12-20T09:23:32.639" v="7894" actId="26606"/>
          <ac:spMkLst>
            <pc:docMk/>
            <pc:sldMk cId="257877317" sldId="280"/>
            <ac:spMk id="121" creationId="{90F533E9-6690-41A8-A372-4C6C622D028D}"/>
          </ac:spMkLst>
        </pc:spChg>
        <pc:picChg chg="add mod">
          <ac:chgData name="Rohit Naidu" userId="bb8bed683945dba2" providerId="LiveId" clId="{9286D17C-A5F9-4794-98E0-A3CDF686E469}" dt="2023-12-20T09:23:32.639" v="7894" actId="26606"/>
          <ac:picMkLst>
            <pc:docMk/>
            <pc:sldMk cId="257877317" sldId="280"/>
            <ac:picMk id="4" creationId="{EAD4F099-5AB4-56F1-7577-977420A1ED4F}"/>
          </ac:picMkLst>
        </pc:picChg>
        <pc:picChg chg="del">
          <ac:chgData name="Rohit Naidu" userId="bb8bed683945dba2" providerId="LiveId" clId="{9286D17C-A5F9-4794-98E0-A3CDF686E469}" dt="2023-12-20T09:22:51.571" v="7887" actId="21"/>
          <ac:picMkLst>
            <pc:docMk/>
            <pc:sldMk cId="257877317" sldId="280"/>
            <ac:picMk id="7" creationId="{E9E3DBE0-AC6D-AE10-76E4-31CBE06F98EE}"/>
          </ac:picMkLst>
        </pc:picChg>
      </pc:sldChg>
      <pc:sldChg chg="addSp delSp modSp del mod ord delDesignElem">
        <pc:chgData name="Rohit Naidu" userId="bb8bed683945dba2" providerId="LiveId" clId="{9286D17C-A5F9-4794-98E0-A3CDF686E469}" dt="2023-12-22T08:56:13.476" v="9186" actId="2696"/>
        <pc:sldMkLst>
          <pc:docMk/>
          <pc:sldMk cId="4130445649" sldId="281"/>
        </pc:sldMkLst>
        <pc:spChg chg="mod">
          <ac:chgData name="Rohit Naidu" userId="bb8bed683945dba2" providerId="LiveId" clId="{9286D17C-A5F9-4794-98E0-A3CDF686E469}" dt="2023-12-20T09:32:01.277" v="7956" actId="26606"/>
          <ac:spMkLst>
            <pc:docMk/>
            <pc:sldMk cId="4130445649" sldId="281"/>
            <ac:spMk id="2" creationId="{6660CEBA-1EC4-F8B0-7918-35D0E921F04F}"/>
          </ac:spMkLst>
        </pc:spChg>
        <pc:spChg chg="mod">
          <ac:chgData name="Rohit Naidu" userId="bb8bed683945dba2" providerId="LiveId" clId="{9286D17C-A5F9-4794-98E0-A3CDF686E469}" dt="2023-12-22T08:54:07.742" v="9174" actId="20577"/>
          <ac:spMkLst>
            <pc:docMk/>
            <pc:sldMk cId="4130445649" sldId="281"/>
            <ac:spMk id="7" creationId="{31D13D80-C670-2CF1-52E7-4A2682FA1D81}"/>
          </ac:spMkLst>
        </pc:spChg>
        <pc:spChg chg="add del">
          <ac:chgData name="Rohit Naidu" userId="bb8bed683945dba2" providerId="LiveId" clId="{9286D17C-A5F9-4794-98E0-A3CDF686E469}" dt="2023-12-20T09:32:01.277" v="7956" actId="26606"/>
          <ac:spMkLst>
            <pc:docMk/>
            <pc:sldMk cId="4130445649" sldId="281"/>
            <ac:spMk id="59" creationId="{6A84B152-3496-4C52-AF08-97AFFC09DD2C}"/>
          </ac:spMkLst>
        </pc:spChg>
        <pc:spChg chg="add del">
          <ac:chgData name="Rohit Naidu" userId="bb8bed683945dba2" providerId="LiveId" clId="{9286D17C-A5F9-4794-98E0-A3CDF686E469}" dt="2023-12-20T09:32:01.277" v="7956" actId="26606"/>
          <ac:spMkLst>
            <pc:docMk/>
            <pc:sldMk cId="4130445649" sldId="281"/>
            <ac:spMk id="61" creationId="{6B2ADB95-0FA3-4BD7-A8AC-89D014A83E5B}"/>
          </ac:spMkLst>
        </pc:spChg>
        <pc:spChg chg="add del">
          <ac:chgData name="Rohit Naidu" userId="bb8bed683945dba2" providerId="LiveId" clId="{9286D17C-A5F9-4794-98E0-A3CDF686E469}" dt="2023-12-20T09:32:01.277" v="7956" actId="26606"/>
          <ac:spMkLst>
            <pc:docMk/>
            <pc:sldMk cId="4130445649" sldId="281"/>
            <ac:spMk id="63" creationId="{C924DBCE-E731-4B22-8181-A39C1D86276C}"/>
          </ac:spMkLst>
        </pc:spChg>
        <pc:spChg chg="add del">
          <ac:chgData name="Rohit Naidu" userId="bb8bed683945dba2" providerId="LiveId" clId="{9286D17C-A5F9-4794-98E0-A3CDF686E469}" dt="2023-12-20T09:32:01.277" v="7956" actId="26606"/>
          <ac:spMkLst>
            <pc:docMk/>
            <pc:sldMk cId="4130445649" sldId="281"/>
            <ac:spMk id="65" creationId="{4CBF9756-6AC8-4C65-84DF-56FBFFA1D873}"/>
          </ac:spMkLst>
        </pc:spChg>
        <pc:spChg chg="add del">
          <ac:chgData name="Rohit Naidu" userId="bb8bed683945dba2" providerId="LiveId" clId="{9286D17C-A5F9-4794-98E0-A3CDF686E469}" dt="2023-12-20T09:32:01.277" v="7956" actId="26606"/>
          <ac:spMkLst>
            <pc:docMk/>
            <pc:sldMk cId="4130445649" sldId="281"/>
            <ac:spMk id="67" creationId="{2D385988-EAAF-4C27-AF8A-2BFBECAF3D4F}"/>
          </ac:spMkLst>
        </pc:spChg>
        <pc:spChg chg="add del">
          <ac:chgData name="Rohit Naidu" userId="bb8bed683945dba2" providerId="LiveId" clId="{9286D17C-A5F9-4794-98E0-A3CDF686E469}" dt="2023-12-20T09:32:01.277" v="7956" actId="26606"/>
          <ac:spMkLst>
            <pc:docMk/>
            <pc:sldMk cId="4130445649" sldId="281"/>
            <ac:spMk id="71" creationId="{B621D332-7329-4994-8836-C429A51B7549}"/>
          </ac:spMkLst>
        </pc:spChg>
        <pc:spChg chg="add del">
          <ac:chgData name="Rohit Naidu" userId="bb8bed683945dba2" providerId="LiveId" clId="{9286D17C-A5F9-4794-98E0-A3CDF686E469}" dt="2023-12-20T09:32:01.277" v="7956" actId="26606"/>
          <ac:spMkLst>
            <pc:docMk/>
            <pc:sldMk cId="4130445649" sldId="281"/>
            <ac:spMk id="73" creationId="{2D20F754-35A9-4508-BE3C-C59996D1437B}"/>
          </ac:spMkLst>
        </pc:spChg>
        <pc:spChg chg="add del">
          <ac:chgData name="Rohit Naidu" userId="bb8bed683945dba2" providerId="LiveId" clId="{9286D17C-A5F9-4794-98E0-A3CDF686E469}" dt="2023-12-20T09:31:48.622" v="7943" actId="26606"/>
          <ac:spMkLst>
            <pc:docMk/>
            <pc:sldMk cId="4130445649" sldId="281"/>
            <ac:spMk id="78" creationId="{3AD318CC-E2A8-4E27-9548-A047A78999B1}"/>
          </ac:spMkLst>
        </pc:spChg>
        <pc:spChg chg="add del">
          <ac:chgData name="Rohit Naidu" userId="bb8bed683945dba2" providerId="LiveId" clId="{9286D17C-A5F9-4794-98E0-A3CDF686E469}" dt="2023-12-20T09:31:50.869" v="7945" actId="26606"/>
          <ac:spMkLst>
            <pc:docMk/>
            <pc:sldMk cId="4130445649" sldId="281"/>
            <ac:spMk id="79" creationId="{2C61293E-6EBE-43EF-A52C-9BEBFD7679D4}"/>
          </ac:spMkLst>
        </pc:spChg>
        <pc:spChg chg="add del">
          <ac:chgData name="Rohit Naidu" userId="bb8bed683945dba2" providerId="LiveId" clId="{9286D17C-A5F9-4794-98E0-A3CDF686E469}" dt="2023-12-20T09:32:01.261" v="7955" actId="26606"/>
          <ac:spMkLst>
            <pc:docMk/>
            <pc:sldMk cId="4130445649" sldId="281"/>
            <ac:spMk id="81" creationId="{33AE4636-AEEC-45D6-84D4-7AC2DA48ECF8}"/>
          </ac:spMkLst>
        </pc:spChg>
        <pc:spChg chg="add del">
          <ac:chgData name="Rohit Naidu" userId="bb8bed683945dba2" providerId="LiveId" clId="{9286D17C-A5F9-4794-98E0-A3CDF686E469}" dt="2023-12-20T09:31:53.198" v="7947" actId="26606"/>
          <ac:spMkLst>
            <pc:docMk/>
            <pc:sldMk cId="4130445649" sldId="281"/>
            <ac:spMk id="82" creationId="{081E4A58-353D-44AE-B2FC-2A74E2E400F7}"/>
          </ac:spMkLst>
        </pc:spChg>
        <pc:spChg chg="add del">
          <ac:chgData name="Rohit Naidu" userId="bb8bed683945dba2" providerId="LiveId" clId="{9286D17C-A5F9-4794-98E0-A3CDF686E469}" dt="2023-12-20T09:31:56.531" v="7951" actId="26606"/>
          <ac:spMkLst>
            <pc:docMk/>
            <pc:sldMk cId="4130445649" sldId="281"/>
            <ac:spMk id="83" creationId="{F0C518C2-0AA4-470C-87B9-9CBF428FBA25}"/>
          </ac:spMkLst>
        </pc:spChg>
        <pc:spChg chg="add del">
          <ac:chgData name="Rohit Naidu" userId="bb8bed683945dba2" providerId="LiveId" clId="{9286D17C-A5F9-4794-98E0-A3CDF686E469}" dt="2023-12-20T09:31:48.622" v="7943" actId="26606"/>
          <ac:spMkLst>
            <pc:docMk/>
            <pc:sldMk cId="4130445649" sldId="281"/>
            <ac:spMk id="84" creationId="{2C1BBA94-3F40-40AA-8BB9-E69E25E537C1}"/>
          </ac:spMkLst>
        </pc:spChg>
        <pc:spChg chg="add del">
          <ac:chgData name="Rohit Naidu" userId="bb8bed683945dba2" providerId="LiveId" clId="{9286D17C-A5F9-4794-98E0-A3CDF686E469}" dt="2023-12-20T09:31:50.869" v="7945" actId="26606"/>
          <ac:spMkLst>
            <pc:docMk/>
            <pc:sldMk cId="4130445649" sldId="281"/>
            <ac:spMk id="86" creationId="{3FCFB1DE-0B7E-48CC-BA90-B2AB0889F9D6}"/>
          </ac:spMkLst>
        </pc:spChg>
        <pc:spChg chg="add del">
          <ac:chgData name="Rohit Naidu" userId="bb8bed683945dba2" providerId="LiveId" clId="{9286D17C-A5F9-4794-98E0-A3CDF686E469}" dt="2023-12-20T09:31:53.198" v="7947" actId="26606"/>
          <ac:spMkLst>
            <pc:docMk/>
            <pc:sldMk cId="4130445649" sldId="281"/>
            <ac:spMk id="88" creationId="{907EF6B7-1338-4443-8C46-6A318D952DFD}"/>
          </ac:spMkLst>
        </pc:spChg>
        <pc:spChg chg="add del">
          <ac:chgData name="Rohit Naidu" userId="bb8bed683945dba2" providerId="LiveId" clId="{9286D17C-A5F9-4794-98E0-A3CDF686E469}" dt="2023-12-20T09:31:53.198" v="7947" actId="26606"/>
          <ac:spMkLst>
            <pc:docMk/>
            <pc:sldMk cId="4130445649" sldId="281"/>
            <ac:spMk id="89" creationId="{DAAE4CDD-124C-4DCF-9584-B6033B545DD5}"/>
          </ac:spMkLst>
        </pc:spChg>
        <pc:spChg chg="add del">
          <ac:chgData name="Rohit Naidu" userId="bb8bed683945dba2" providerId="LiveId" clId="{9286D17C-A5F9-4794-98E0-A3CDF686E469}" dt="2023-12-20T09:31:55.139" v="7949" actId="26606"/>
          <ac:spMkLst>
            <pc:docMk/>
            <pc:sldMk cId="4130445649" sldId="281"/>
            <ac:spMk id="91" creationId="{3AD318CC-E2A8-4E27-9548-A047A78999B1}"/>
          </ac:spMkLst>
        </pc:spChg>
        <pc:spChg chg="add del">
          <ac:chgData name="Rohit Naidu" userId="bb8bed683945dba2" providerId="LiveId" clId="{9286D17C-A5F9-4794-98E0-A3CDF686E469}" dt="2023-12-20T09:31:55.139" v="7949" actId="26606"/>
          <ac:spMkLst>
            <pc:docMk/>
            <pc:sldMk cId="4130445649" sldId="281"/>
            <ac:spMk id="94" creationId="{2C1BBA94-3F40-40AA-8BB9-E69E25E537C1}"/>
          </ac:spMkLst>
        </pc:spChg>
        <pc:spChg chg="add del">
          <ac:chgData name="Rohit Naidu" userId="bb8bed683945dba2" providerId="LiveId" clId="{9286D17C-A5F9-4794-98E0-A3CDF686E469}" dt="2023-12-20T09:31:56.531" v="7951" actId="26606"/>
          <ac:spMkLst>
            <pc:docMk/>
            <pc:sldMk cId="4130445649" sldId="281"/>
            <ac:spMk id="96" creationId="{04C21BAE-6866-4C7A-A7EC-C1B2E572D5BE}"/>
          </ac:spMkLst>
        </pc:spChg>
        <pc:spChg chg="add del">
          <ac:chgData name="Rohit Naidu" userId="bb8bed683945dba2" providerId="LiveId" clId="{9286D17C-A5F9-4794-98E0-A3CDF686E469}" dt="2023-12-20T09:31:56.531" v="7951" actId="26606"/>
          <ac:spMkLst>
            <pc:docMk/>
            <pc:sldMk cId="4130445649" sldId="281"/>
            <ac:spMk id="98" creationId="{7E7D0C94-08B4-48AE-8813-CC4D60294F42}"/>
          </ac:spMkLst>
        </pc:spChg>
        <pc:spChg chg="add del">
          <ac:chgData name="Rohit Naidu" userId="bb8bed683945dba2" providerId="LiveId" clId="{9286D17C-A5F9-4794-98E0-A3CDF686E469}" dt="2023-12-20T09:32:01.261" v="7955" actId="26606"/>
          <ac:spMkLst>
            <pc:docMk/>
            <pc:sldMk cId="4130445649" sldId="281"/>
            <ac:spMk id="103" creationId="{E0C28A69-9B26-45AC-AFF7-719A7A50A092}"/>
          </ac:spMkLst>
        </pc:spChg>
        <pc:spChg chg="add del">
          <ac:chgData name="Rohit Naidu" userId="bb8bed683945dba2" providerId="LiveId" clId="{9286D17C-A5F9-4794-98E0-A3CDF686E469}" dt="2023-12-20T09:32:01.261" v="7955" actId="26606"/>
          <ac:spMkLst>
            <pc:docMk/>
            <pc:sldMk cId="4130445649" sldId="281"/>
            <ac:spMk id="105" creationId="{8D9CE0F4-2EB2-4F1F-8AAC-DB3571D9FE10}"/>
          </ac:spMkLst>
        </pc:spChg>
        <pc:spChg chg="add">
          <ac:chgData name="Rohit Naidu" userId="bb8bed683945dba2" providerId="LiveId" clId="{9286D17C-A5F9-4794-98E0-A3CDF686E469}" dt="2023-12-20T09:32:01.277" v="7956" actId="26606"/>
          <ac:spMkLst>
            <pc:docMk/>
            <pc:sldMk cId="4130445649" sldId="281"/>
            <ac:spMk id="107" creationId="{3AD318CC-E2A8-4E27-9548-A047A78999B1}"/>
          </ac:spMkLst>
        </pc:spChg>
        <pc:spChg chg="add">
          <ac:chgData name="Rohit Naidu" userId="bb8bed683945dba2" providerId="LiveId" clId="{9286D17C-A5F9-4794-98E0-A3CDF686E469}" dt="2023-12-20T09:32:01.277" v="7956" actId="26606"/>
          <ac:spMkLst>
            <pc:docMk/>
            <pc:sldMk cId="4130445649" sldId="281"/>
            <ac:spMk id="111" creationId="{2C1BBA94-3F40-40AA-8BB9-E69E25E537C1}"/>
          </ac:spMkLst>
        </pc:spChg>
        <pc:grpChg chg="add del">
          <ac:chgData name="Rohit Naidu" userId="bb8bed683945dba2" providerId="LiveId" clId="{9286D17C-A5F9-4794-98E0-A3CDF686E469}" dt="2023-12-20T09:31:48.622" v="7943" actId="26606"/>
          <ac:grpSpMkLst>
            <pc:docMk/>
            <pc:sldMk cId="4130445649" sldId="281"/>
            <ac:grpSpMk id="80" creationId="{B14B560F-9DD7-4302-A60B-EBD3EF59B073}"/>
          </ac:grpSpMkLst>
        </pc:grpChg>
        <pc:grpChg chg="add del">
          <ac:chgData name="Rohit Naidu" userId="bb8bed683945dba2" providerId="LiveId" clId="{9286D17C-A5F9-4794-98E0-A3CDF686E469}" dt="2023-12-20T09:31:55.139" v="7949" actId="26606"/>
          <ac:grpSpMkLst>
            <pc:docMk/>
            <pc:sldMk cId="4130445649" sldId="281"/>
            <ac:grpSpMk id="92" creationId="{B14B560F-9DD7-4302-A60B-EBD3EF59B073}"/>
          </ac:grpSpMkLst>
        </pc:grpChg>
        <pc:grpChg chg="add">
          <ac:chgData name="Rohit Naidu" userId="bb8bed683945dba2" providerId="LiveId" clId="{9286D17C-A5F9-4794-98E0-A3CDF686E469}" dt="2023-12-20T09:32:01.277" v="7956" actId="26606"/>
          <ac:grpSpMkLst>
            <pc:docMk/>
            <pc:sldMk cId="4130445649" sldId="281"/>
            <ac:grpSpMk id="108" creationId="{B14B560F-9DD7-4302-A60B-EBD3EF59B073}"/>
          </ac:grpSpMkLst>
        </pc:grpChg>
        <pc:picChg chg="del">
          <ac:chgData name="Rohit Naidu" userId="bb8bed683945dba2" providerId="LiveId" clId="{9286D17C-A5F9-4794-98E0-A3CDF686E469}" dt="2023-12-20T09:31:15.254" v="7941" actId="21"/>
          <ac:picMkLst>
            <pc:docMk/>
            <pc:sldMk cId="4130445649" sldId="281"/>
            <ac:picMk id="55" creationId="{585B0EC2-E593-E135-3636-D81DCA453B3F}"/>
          </ac:picMkLst>
        </pc:picChg>
        <pc:picChg chg="add del">
          <ac:chgData name="Rohit Naidu" userId="bb8bed683945dba2" providerId="LiveId" clId="{9286D17C-A5F9-4794-98E0-A3CDF686E469}" dt="2023-12-20T09:31:50.869" v="7945" actId="26606"/>
          <ac:picMkLst>
            <pc:docMk/>
            <pc:sldMk cId="4130445649" sldId="281"/>
            <ac:picMk id="75" creationId="{4FD15789-FB2F-CF66-F5BF-6270E67C6089}"/>
          </ac:picMkLst>
        </pc:picChg>
        <pc:picChg chg="add del">
          <ac:chgData name="Rohit Naidu" userId="bb8bed683945dba2" providerId="LiveId" clId="{9286D17C-A5F9-4794-98E0-A3CDF686E469}" dt="2023-12-20T09:31:56.531" v="7951" actId="26606"/>
          <ac:picMkLst>
            <pc:docMk/>
            <pc:sldMk cId="4130445649" sldId="281"/>
            <ac:picMk id="97" creationId="{DF1049C3-AD4D-7F77-95CA-7BD3D4168785}"/>
          </ac:picMkLst>
        </pc:picChg>
        <pc:picChg chg="add del">
          <ac:chgData name="Rohit Naidu" userId="bb8bed683945dba2" providerId="LiveId" clId="{9286D17C-A5F9-4794-98E0-A3CDF686E469}" dt="2023-12-20T09:31:57.950" v="7953" actId="26606"/>
          <ac:picMkLst>
            <pc:docMk/>
            <pc:sldMk cId="4130445649" sldId="281"/>
            <ac:picMk id="101" creationId="{49910EB5-47E8-42D5-167A-A72DA29AED89}"/>
          </ac:picMkLst>
        </pc:picChg>
        <pc:picChg chg="add del">
          <ac:chgData name="Rohit Naidu" userId="bb8bed683945dba2" providerId="LiveId" clId="{9286D17C-A5F9-4794-98E0-A3CDF686E469}" dt="2023-12-20T09:32:01.261" v="7955" actId="26606"/>
          <ac:picMkLst>
            <pc:docMk/>
            <pc:sldMk cId="4130445649" sldId="281"/>
            <ac:picMk id="104" creationId="{49AA0195-6CDA-E0E3-385F-9DBB31AF7308}"/>
          </ac:picMkLst>
        </pc:picChg>
        <pc:cxnChg chg="add del">
          <ac:chgData name="Rohit Naidu" userId="bb8bed683945dba2" providerId="LiveId" clId="{9286D17C-A5F9-4794-98E0-A3CDF686E469}" dt="2023-12-20T09:32:01.277" v="7956" actId="26606"/>
          <ac:cxnSpMkLst>
            <pc:docMk/>
            <pc:sldMk cId="4130445649" sldId="281"/>
            <ac:cxnSpMk id="69" creationId="{43621FD4-D14D-45D5-9A57-9A2DE5EA59C0}"/>
          </ac:cxnSpMkLst>
        </pc:cxnChg>
        <pc:cxnChg chg="add del">
          <ac:chgData name="Rohit Naidu" userId="bb8bed683945dba2" providerId="LiveId" clId="{9286D17C-A5F9-4794-98E0-A3CDF686E469}" dt="2023-12-20T09:31:57.950" v="7953" actId="26606"/>
          <ac:cxnSpMkLst>
            <pc:docMk/>
            <pc:sldMk cId="4130445649" sldId="281"/>
            <ac:cxnSpMk id="100" creationId="{1503BFE4-729B-D9D0-C17B-501E6AF1127A}"/>
          </ac:cxnSpMkLst>
        </pc:cxnChg>
      </pc:sldChg>
      <pc:sldChg chg="addSp delSp modSp mod setBg modAnim">
        <pc:chgData name="Rohit Naidu" userId="bb8bed683945dba2" providerId="LiveId" clId="{9286D17C-A5F9-4794-98E0-A3CDF686E469}" dt="2023-12-20T18:19:52.549" v="9155"/>
        <pc:sldMkLst>
          <pc:docMk/>
          <pc:sldMk cId="466084932" sldId="282"/>
        </pc:sldMkLst>
        <pc:spChg chg="add del">
          <ac:chgData name="Rohit Naidu" userId="bb8bed683945dba2" providerId="LiveId" clId="{9286D17C-A5F9-4794-98E0-A3CDF686E469}" dt="2023-12-20T09:27:56.487" v="7914" actId="26606"/>
          <ac:spMkLst>
            <pc:docMk/>
            <pc:sldMk cId="466084932" sldId="282"/>
            <ac:spMk id="9" creationId="{A9F529C3-C941-49FD-8C67-82F134F64BDB}"/>
          </ac:spMkLst>
        </pc:spChg>
        <pc:spChg chg="add del">
          <ac:chgData name="Rohit Naidu" userId="bb8bed683945dba2" providerId="LiveId" clId="{9286D17C-A5F9-4794-98E0-A3CDF686E469}" dt="2023-12-20T09:27:56.487" v="7914" actId="26606"/>
          <ac:spMkLst>
            <pc:docMk/>
            <pc:sldMk cId="466084932" sldId="282"/>
            <ac:spMk id="10" creationId="{20586029-32A0-47E5-9AEC-AE3ABA6B94D0}"/>
          </ac:spMkLst>
        </pc:spChg>
        <pc:spChg chg="add del">
          <ac:chgData name="Rohit Naidu" userId="bb8bed683945dba2" providerId="LiveId" clId="{9286D17C-A5F9-4794-98E0-A3CDF686E469}" dt="2023-12-20T09:27:52.190" v="7910" actId="26606"/>
          <ac:spMkLst>
            <pc:docMk/>
            <pc:sldMk cId="466084932" sldId="282"/>
            <ac:spMk id="12" creationId="{69D184B2-2226-4E31-BCCB-444330767440}"/>
          </ac:spMkLst>
        </pc:spChg>
        <pc:spChg chg="add del">
          <ac:chgData name="Rohit Naidu" userId="bb8bed683945dba2" providerId="LiveId" clId="{9286D17C-A5F9-4794-98E0-A3CDF686E469}" dt="2023-12-20T09:27:58.397" v="7916" actId="26606"/>
          <ac:spMkLst>
            <pc:docMk/>
            <pc:sldMk cId="466084932" sldId="282"/>
            <ac:spMk id="13" creationId="{0205D939-00C4-4F2E-9797-3170DD040D90}"/>
          </ac:spMkLst>
        </pc:spChg>
        <pc:spChg chg="add del">
          <ac:chgData name="Rohit Naidu" userId="bb8bed683945dba2" providerId="LiveId" clId="{9286D17C-A5F9-4794-98E0-A3CDF686E469}" dt="2023-12-20T09:27:52.190" v="7910" actId="26606"/>
          <ac:spMkLst>
            <pc:docMk/>
            <pc:sldMk cId="466084932" sldId="282"/>
            <ac:spMk id="14" creationId="{1AC4D4E3-486A-464A-8EC8-D44881097267}"/>
          </ac:spMkLst>
        </pc:spChg>
        <pc:spChg chg="add del">
          <ac:chgData name="Rohit Naidu" userId="bb8bed683945dba2" providerId="LiveId" clId="{9286D17C-A5F9-4794-98E0-A3CDF686E469}" dt="2023-12-20T09:27:58.397" v="7916" actId="26606"/>
          <ac:spMkLst>
            <pc:docMk/>
            <pc:sldMk cId="466084932" sldId="282"/>
            <ac:spMk id="15" creationId="{38EE4E44-1403-472B-8C01-D354CB8F5AE7}"/>
          </ac:spMkLst>
        </pc:spChg>
        <pc:spChg chg="add del">
          <ac:chgData name="Rohit Naidu" userId="bb8bed683945dba2" providerId="LiveId" clId="{9286D17C-A5F9-4794-98E0-A3CDF686E469}" dt="2023-12-20T09:27:52.190" v="7910" actId="26606"/>
          <ac:spMkLst>
            <pc:docMk/>
            <pc:sldMk cId="466084932" sldId="282"/>
            <ac:spMk id="16" creationId="{864DE13E-58EB-4475-B79C-0D4FC651239B}"/>
          </ac:spMkLst>
        </pc:spChg>
        <pc:spChg chg="add del">
          <ac:chgData name="Rohit Naidu" userId="bb8bed683945dba2" providerId="LiveId" clId="{9286D17C-A5F9-4794-98E0-A3CDF686E469}" dt="2023-12-20T09:27:58.397" v="7916" actId="26606"/>
          <ac:spMkLst>
            <pc:docMk/>
            <pc:sldMk cId="466084932" sldId="282"/>
            <ac:spMk id="17" creationId="{583CCE40-4C5F-42D3-86D9-7892AD1E98E3}"/>
          </ac:spMkLst>
        </pc:spChg>
        <pc:spChg chg="add del">
          <ac:chgData name="Rohit Naidu" userId="bb8bed683945dba2" providerId="LiveId" clId="{9286D17C-A5F9-4794-98E0-A3CDF686E469}" dt="2023-12-20T09:27:59.753" v="7918" actId="26606"/>
          <ac:spMkLst>
            <pc:docMk/>
            <pc:sldMk cId="466084932" sldId="282"/>
            <ac:spMk id="19" creationId="{9E90EB45-EEE9-4563-8179-65EF62AE0978}"/>
          </ac:spMkLst>
        </pc:spChg>
        <pc:spChg chg="add del">
          <ac:chgData name="Rohit Naidu" userId="bb8bed683945dba2" providerId="LiveId" clId="{9286D17C-A5F9-4794-98E0-A3CDF686E469}" dt="2023-12-20T09:27:59.753" v="7918" actId="26606"/>
          <ac:spMkLst>
            <pc:docMk/>
            <pc:sldMk cId="466084932" sldId="282"/>
            <ac:spMk id="20" creationId="{23D0EF74-AD1E-4FD9-914D-8EC9058EBBA3}"/>
          </ac:spMkLst>
        </pc:spChg>
        <pc:spChg chg="add del">
          <ac:chgData name="Rohit Naidu" userId="bb8bed683945dba2" providerId="LiveId" clId="{9286D17C-A5F9-4794-98E0-A3CDF686E469}" dt="2023-12-20T09:28:02.665" v="7920" actId="26606"/>
          <ac:spMkLst>
            <pc:docMk/>
            <pc:sldMk cId="466084932" sldId="282"/>
            <ac:spMk id="22" creationId="{664E23E2-7440-4E36-A67B-0F88C5F7E185}"/>
          </ac:spMkLst>
        </pc:spChg>
        <pc:spChg chg="add del">
          <ac:chgData name="Rohit Naidu" userId="bb8bed683945dba2" providerId="LiveId" clId="{9286D17C-A5F9-4794-98E0-A3CDF686E469}" dt="2023-12-20T09:28:02.665" v="7920" actId="26606"/>
          <ac:spMkLst>
            <pc:docMk/>
            <pc:sldMk cId="466084932" sldId="282"/>
            <ac:spMk id="23" creationId="{B06949AE-010D-4C18-8AED-7872085ADD57}"/>
          </ac:spMkLst>
        </pc:spChg>
        <pc:spChg chg="add del">
          <ac:chgData name="Rohit Naidu" userId="bb8bed683945dba2" providerId="LiveId" clId="{9286D17C-A5F9-4794-98E0-A3CDF686E469}" dt="2023-12-20T09:28:02.665" v="7920" actId="26606"/>
          <ac:spMkLst>
            <pc:docMk/>
            <pc:sldMk cId="466084932" sldId="282"/>
            <ac:spMk id="24" creationId="{FE54AADB-50C7-4293-94C0-27361A32B8CF}"/>
          </ac:spMkLst>
        </pc:spChg>
        <pc:picChg chg="del mod ord">
          <ac:chgData name="Rohit Naidu" userId="bb8bed683945dba2" providerId="LiveId" clId="{9286D17C-A5F9-4794-98E0-A3CDF686E469}" dt="2023-12-20T09:29:26.175" v="7924" actId="21"/>
          <ac:picMkLst>
            <pc:docMk/>
            <pc:sldMk cId="466084932" sldId="282"/>
            <ac:picMk id="3" creationId="{84B08929-B843-D808-E6A7-FDA809176636}"/>
          </ac:picMkLst>
        </pc:picChg>
        <pc:picChg chg="add del mod">
          <ac:chgData name="Rohit Naidu" userId="bb8bed683945dba2" providerId="LiveId" clId="{9286D17C-A5F9-4794-98E0-A3CDF686E469}" dt="2023-12-20T09:26:36.006" v="7899" actId="21"/>
          <ac:picMkLst>
            <pc:docMk/>
            <pc:sldMk cId="466084932" sldId="282"/>
            <ac:picMk id="4" creationId="{D4FADC63-B29A-9A3E-24FD-8E753AE225C6}"/>
          </ac:picMkLst>
        </pc:picChg>
        <pc:picChg chg="del">
          <ac:chgData name="Rohit Naidu" userId="bb8bed683945dba2" providerId="LiveId" clId="{9286D17C-A5F9-4794-98E0-A3CDF686E469}" dt="2023-12-20T09:26:08.736" v="7895" actId="21"/>
          <ac:picMkLst>
            <pc:docMk/>
            <pc:sldMk cId="466084932" sldId="282"/>
            <ac:picMk id="5" creationId="{EBB2763E-3534-3C14-DE16-18FDFB403E53}"/>
          </ac:picMkLst>
        </pc:picChg>
        <pc:picChg chg="add mod">
          <ac:chgData name="Rohit Naidu" userId="bb8bed683945dba2" providerId="LiveId" clId="{9286D17C-A5F9-4794-98E0-A3CDF686E469}" dt="2023-12-20T09:28:05.811" v="7923" actId="14100"/>
          <ac:picMkLst>
            <pc:docMk/>
            <pc:sldMk cId="466084932" sldId="282"/>
            <ac:picMk id="7" creationId="{5D9057FB-F091-019E-6A64-279F62C90270}"/>
          </ac:picMkLst>
        </pc:picChg>
        <pc:picChg chg="add mod">
          <ac:chgData name="Rohit Naidu" userId="bb8bed683945dba2" providerId="LiveId" clId="{9286D17C-A5F9-4794-98E0-A3CDF686E469}" dt="2023-12-20T09:30:08.406" v="7936" actId="1076"/>
          <ac:picMkLst>
            <pc:docMk/>
            <pc:sldMk cId="466084932" sldId="282"/>
            <ac:picMk id="21" creationId="{3F18A3C0-8126-B685-2C33-445230287619}"/>
          </ac:picMkLst>
        </pc:picChg>
        <pc:picChg chg="add mod">
          <ac:chgData name="Rohit Naidu" userId="bb8bed683945dba2" providerId="LiveId" clId="{9286D17C-A5F9-4794-98E0-A3CDF686E469}" dt="2023-12-20T09:30:02.704" v="7935" actId="1076"/>
          <ac:picMkLst>
            <pc:docMk/>
            <pc:sldMk cId="466084932" sldId="282"/>
            <ac:picMk id="26" creationId="{EA8757F8-209F-E614-8BA2-49FBE9421FC2}"/>
          </ac:picMkLst>
        </pc:picChg>
        <pc:cxnChg chg="add del">
          <ac:chgData name="Rohit Naidu" userId="bb8bed683945dba2" providerId="LiveId" clId="{9286D17C-A5F9-4794-98E0-A3CDF686E469}" dt="2023-12-20T09:27:56.487" v="7914" actId="26606"/>
          <ac:cxnSpMkLst>
            <pc:docMk/>
            <pc:sldMk cId="466084932" sldId="282"/>
            <ac:cxnSpMk id="11" creationId="{8C730EAB-A532-4295-A302-FB4B90DB9F5E}"/>
          </ac:cxnSpMkLst>
        </pc:cxnChg>
        <pc:cxnChg chg="add del">
          <ac:chgData name="Rohit Naidu" userId="bb8bed683945dba2" providerId="LiveId" clId="{9286D17C-A5F9-4794-98E0-A3CDF686E469}" dt="2023-12-20T09:27:52.190" v="7910" actId="26606"/>
          <ac:cxnSpMkLst>
            <pc:docMk/>
            <pc:sldMk cId="466084932" sldId="282"/>
            <ac:cxnSpMk id="18" creationId="{02E9B2EE-76CA-47F3-9977-3F2FCB7FD252}"/>
          </ac:cxnSpMkLst>
        </pc:cxnChg>
      </pc:sldChg>
      <pc:sldChg chg="addSp delSp modSp new mod ord setBg modAnim">
        <pc:chgData name="Rohit Naidu" userId="bb8bed683945dba2" providerId="LiveId" clId="{9286D17C-A5F9-4794-98E0-A3CDF686E469}" dt="2023-12-24T06:26:02.421" v="9465" actId="255"/>
        <pc:sldMkLst>
          <pc:docMk/>
          <pc:sldMk cId="2491211110" sldId="283"/>
        </pc:sldMkLst>
        <pc:spChg chg="mod">
          <ac:chgData name="Rohit Naidu" userId="bb8bed683945dba2" providerId="LiveId" clId="{9286D17C-A5F9-4794-98E0-A3CDF686E469}" dt="2023-12-20T09:46:29.693" v="8054" actId="20577"/>
          <ac:spMkLst>
            <pc:docMk/>
            <pc:sldMk cId="2491211110" sldId="283"/>
            <ac:spMk id="2" creationId="{29451612-3FC1-B149-1C9C-6C2C385D9DAB}"/>
          </ac:spMkLst>
        </pc:spChg>
        <pc:spChg chg="mod ord">
          <ac:chgData name="Rohit Naidu" userId="bb8bed683945dba2" providerId="LiveId" clId="{9286D17C-A5F9-4794-98E0-A3CDF686E469}" dt="2023-12-24T06:26:02.421" v="9465" actId="255"/>
          <ac:spMkLst>
            <pc:docMk/>
            <pc:sldMk cId="2491211110" sldId="283"/>
            <ac:spMk id="3" creationId="{28F04AEC-B455-3DD4-EA0A-245DC9015460}"/>
          </ac:spMkLst>
        </pc:spChg>
        <pc:spChg chg="add del">
          <ac:chgData name="Rohit Naidu" userId="bb8bed683945dba2" providerId="LiveId" clId="{9286D17C-A5F9-4794-98E0-A3CDF686E469}" dt="2023-12-20T09:44:07.490" v="8022" actId="26606"/>
          <ac:spMkLst>
            <pc:docMk/>
            <pc:sldMk cId="2491211110" sldId="283"/>
            <ac:spMk id="8" creationId="{1BB867FF-FC45-48F7-8104-F89BE54909F1}"/>
          </ac:spMkLst>
        </pc:spChg>
        <pc:spChg chg="add del">
          <ac:chgData name="Rohit Naidu" userId="bb8bed683945dba2" providerId="LiveId" clId="{9286D17C-A5F9-4794-98E0-A3CDF686E469}" dt="2023-12-20T09:44:07.490" v="8022" actId="26606"/>
          <ac:spMkLst>
            <pc:docMk/>
            <pc:sldMk cId="2491211110" sldId="283"/>
            <ac:spMk id="10" creationId="{8BB56887-D0D5-4F0C-9E19-7247EB83C8B7}"/>
          </ac:spMkLst>
        </pc:spChg>
        <pc:spChg chg="add del">
          <ac:chgData name="Rohit Naidu" userId="bb8bed683945dba2" providerId="LiveId" clId="{9286D17C-A5F9-4794-98E0-A3CDF686E469}" dt="2023-12-20T09:44:07.490" v="8022" actId="26606"/>
          <ac:spMkLst>
            <pc:docMk/>
            <pc:sldMk cId="2491211110" sldId="283"/>
            <ac:spMk id="12" creationId="{081E4A58-353D-44AE-B2FC-2A74E2E400F7}"/>
          </ac:spMkLst>
        </pc:spChg>
        <pc:spChg chg="add del">
          <ac:chgData name="Rohit Naidu" userId="bb8bed683945dba2" providerId="LiveId" clId="{9286D17C-A5F9-4794-98E0-A3CDF686E469}" dt="2023-12-20T09:43:40.560" v="8014" actId="26606"/>
          <ac:spMkLst>
            <pc:docMk/>
            <pc:sldMk cId="2491211110" sldId="283"/>
            <ac:spMk id="15" creationId="{3ECBE1F1-D69B-4AFA-ABD5-8E41720EF6DE}"/>
          </ac:spMkLst>
        </pc:spChg>
        <pc:spChg chg="add del">
          <ac:chgData name="Rohit Naidu" userId="bb8bed683945dba2" providerId="LiveId" clId="{9286D17C-A5F9-4794-98E0-A3CDF686E469}" dt="2023-12-19T18:08:05.730" v="872" actId="26606"/>
          <ac:spMkLst>
            <pc:docMk/>
            <pc:sldMk cId="2491211110" sldId="283"/>
            <ac:spMk id="17" creationId="{777A147A-9ED8-46B4-8660-1B3C2AA880B5}"/>
          </ac:spMkLst>
        </pc:spChg>
        <pc:spChg chg="add del">
          <ac:chgData name="Rohit Naidu" userId="bb8bed683945dba2" providerId="LiveId" clId="{9286D17C-A5F9-4794-98E0-A3CDF686E469}" dt="2023-12-19T18:08:07.347" v="874" actId="26606"/>
          <ac:spMkLst>
            <pc:docMk/>
            <pc:sldMk cId="2491211110" sldId="283"/>
            <ac:spMk id="18" creationId="{C0763A76-9F1C-4FC5-82B7-DD475DA461B2}"/>
          </ac:spMkLst>
        </pc:spChg>
        <pc:spChg chg="add del">
          <ac:chgData name="Rohit Naidu" userId="bb8bed683945dba2" providerId="LiveId" clId="{9286D17C-A5F9-4794-98E0-A3CDF686E469}" dt="2023-12-19T18:08:05.730" v="872" actId="26606"/>
          <ac:spMkLst>
            <pc:docMk/>
            <pc:sldMk cId="2491211110" sldId="283"/>
            <ac:spMk id="19" creationId="{5D6C15A0-C087-4593-8414-2B4EC1CDC3DE}"/>
          </ac:spMkLst>
        </pc:spChg>
        <pc:spChg chg="add del">
          <ac:chgData name="Rohit Naidu" userId="bb8bed683945dba2" providerId="LiveId" clId="{9286D17C-A5F9-4794-98E0-A3CDF686E469}" dt="2023-12-19T18:08:07.347" v="874" actId="26606"/>
          <ac:spMkLst>
            <pc:docMk/>
            <pc:sldMk cId="2491211110" sldId="283"/>
            <ac:spMk id="20" creationId="{E81BF4F6-F2CF-4984-9D14-D6966D92F99F}"/>
          </ac:spMkLst>
        </pc:spChg>
        <pc:spChg chg="add del">
          <ac:chgData name="Rohit Naidu" userId="bb8bed683945dba2" providerId="LiveId" clId="{9286D17C-A5F9-4794-98E0-A3CDF686E469}" dt="2023-12-19T18:08:09.042" v="876" actId="26606"/>
          <ac:spMkLst>
            <pc:docMk/>
            <pc:sldMk cId="2491211110" sldId="283"/>
            <ac:spMk id="22" creationId="{C05CBC3C-2E5A-4839-8B9B-2E5A6ADF0F58}"/>
          </ac:spMkLst>
        </pc:spChg>
        <pc:spChg chg="add del">
          <ac:chgData name="Rohit Naidu" userId="bb8bed683945dba2" providerId="LiveId" clId="{9286D17C-A5F9-4794-98E0-A3CDF686E469}" dt="2023-12-19T18:08:09.042" v="876" actId="26606"/>
          <ac:spMkLst>
            <pc:docMk/>
            <pc:sldMk cId="2491211110" sldId="283"/>
            <ac:spMk id="23" creationId="{827FF362-FC97-4BF5-949B-D4ADFA26E457}"/>
          </ac:spMkLst>
        </pc:spChg>
        <pc:spChg chg="add del">
          <ac:chgData name="Rohit Naidu" userId="bb8bed683945dba2" providerId="LiveId" clId="{9286D17C-A5F9-4794-98E0-A3CDF686E469}" dt="2023-12-20T09:43:40.560" v="8014" actId="26606"/>
          <ac:spMkLst>
            <pc:docMk/>
            <pc:sldMk cId="2491211110" sldId="283"/>
            <ac:spMk id="24" creationId="{603A6265-E10C-4B85-9C20-E75FCAF9CC63}"/>
          </ac:spMkLst>
        </pc:spChg>
        <pc:spChg chg="add del">
          <ac:chgData name="Rohit Naidu" userId="bb8bed683945dba2" providerId="LiveId" clId="{9286D17C-A5F9-4794-98E0-A3CDF686E469}" dt="2023-12-19T18:08:11.053" v="878" actId="26606"/>
          <ac:spMkLst>
            <pc:docMk/>
            <pc:sldMk cId="2491211110" sldId="283"/>
            <ac:spMk id="26" creationId="{4BC99CB9-DDAD-44A2-8A1C-E3AF4E72DF5C}"/>
          </ac:spMkLst>
        </pc:spChg>
        <pc:spChg chg="add del">
          <ac:chgData name="Rohit Naidu" userId="bb8bed683945dba2" providerId="LiveId" clId="{9286D17C-A5F9-4794-98E0-A3CDF686E469}" dt="2023-12-19T18:08:11.053" v="878" actId="26606"/>
          <ac:spMkLst>
            <pc:docMk/>
            <pc:sldMk cId="2491211110" sldId="283"/>
            <ac:spMk id="32" creationId="{64053CBF-3932-45FF-8285-EE5146085F3A}"/>
          </ac:spMkLst>
        </pc:spChg>
        <pc:spChg chg="add del">
          <ac:chgData name="Rohit Naidu" userId="bb8bed683945dba2" providerId="LiveId" clId="{9286D17C-A5F9-4794-98E0-A3CDF686E469}" dt="2023-12-19T18:08:14.007" v="880" actId="26606"/>
          <ac:spMkLst>
            <pc:docMk/>
            <pc:sldMk cId="2491211110" sldId="283"/>
            <ac:spMk id="36" creationId="{815925C2-A704-4D47-B1C1-3FCA52512EC1}"/>
          </ac:spMkLst>
        </pc:spChg>
        <pc:spChg chg="add del">
          <ac:chgData name="Rohit Naidu" userId="bb8bed683945dba2" providerId="LiveId" clId="{9286D17C-A5F9-4794-98E0-A3CDF686E469}" dt="2023-12-19T18:08:14.007" v="880" actId="26606"/>
          <ac:spMkLst>
            <pc:docMk/>
            <pc:sldMk cId="2491211110" sldId="283"/>
            <ac:spMk id="37" creationId="{01D4315C-C23C-4FD3-98DF-08C29E2292A8}"/>
          </ac:spMkLst>
        </pc:spChg>
        <pc:spChg chg="add del">
          <ac:chgData name="Rohit Naidu" userId="bb8bed683945dba2" providerId="LiveId" clId="{9286D17C-A5F9-4794-98E0-A3CDF686E469}" dt="2023-12-19T18:08:20.478" v="882" actId="26606"/>
          <ac:spMkLst>
            <pc:docMk/>
            <pc:sldMk cId="2491211110" sldId="283"/>
            <ac:spMk id="50" creationId="{AC17DE74-01C9-4859-B65A-85CF999E8580}"/>
          </ac:spMkLst>
        </pc:spChg>
        <pc:spChg chg="add del">
          <ac:chgData name="Rohit Naidu" userId="bb8bed683945dba2" providerId="LiveId" clId="{9286D17C-A5F9-4794-98E0-A3CDF686E469}" dt="2023-12-19T18:08:20.478" v="882" actId="26606"/>
          <ac:spMkLst>
            <pc:docMk/>
            <pc:sldMk cId="2491211110" sldId="283"/>
            <ac:spMk id="51" creationId="{068C0432-0E90-4CC1-8CD3-D44A90DF07EF}"/>
          </ac:spMkLst>
        </pc:spChg>
        <pc:spChg chg="add del">
          <ac:chgData name="Rohit Naidu" userId="bb8bed683945dba2" providerId="LiveId" clId="{9286D17C-A5F9-4794-98E0-A3CDF686E469}" dt="2023-12-19T18:08:22.472" v="884" actId="26606"/>
          <ac:spMkLst>
            <pc:docMk/>
            <pc:sldMk cId="2491211110" sldId="283"/>
            <ac:spMk id="53" creationId="{DBF61EA3-B236-439E-9C0B-340980D56BEE}"/>
          </ac:spMkLst>
        </pc:spChg>
        <pc:spChg chg="add del">
          <ac:chgData name="Rohit Naidu" userId="bb8bed683945dba2" providerId="LiveId" clId="{9286D17C-A5F9-4794-98E0-A3CDF686E469}" dt="2023-12-19T18:08:22.472" v="884" actId="26606"/>
          <ac:spMkLst>
            <pc:docMk/>
            <pc:sldMk cId="2491211110" sldId="283"/>
            <ac:spMk id="57" creationId="{E659831F-0D9A-4C63-9EBB-8435B85A440F}"/>
          </ac:spMkLst>
        </pc:spChg>
        <pc:spChg chg="add del">
          <ac:chgData name="Rohit Naidu" userId="bb8bed683945dba2" providerId="LiveId" clId="{9286D17C-A5F9-4794-98E0-A3CDF686E469}" dt="2023-12-19T18:08:25.220" v="886" actId="26606"/>
          <ac:spMkLst>
            <pc:docMk/>
            <pc:sldMk cId="2491211110" sldId="283"/>
            <ac:spMk id="59" creationId="{AC17DE74-01C9-4859-B65A-85CF999E8580}"/>
          </ac:spMkLst>
        </pc:spChg>
        <pc:spChg chg="add del">
          <ac:chgData name="Rohit Naidu" userId="bb8bed683945dba2" providerId="LiveId" clId="{9286D17C-A5F9-4794-98E0-A3CDF686E469}" dt="2023-12-19T18:08:25.220" v="886" actId="26606"/>
          <ac:spMkLst>
            <pc:docMk/>
            <pc:sldMk cId="2491211110" sldId="283"/>
            <ac:spMk id="60" creationId="{068C0432-0E90-4CC1-8CD3-D44A90DF07EF}"/>
          </ac:spMkLst>
        </pc:spChg>
        <pc:spChg chg="add del">
          <ac:chgData name="Rohit Naidu" userId="bb8bed683945dba2" providerId="LiveId" clId="{9286D17C-A5F9-4794-98E0-A3CDF686E469}" dt="2023-12-19T18:08:28.062" v="888" actId="26606"/>
          <ac:spMkLst>
            <pc:docMk/>
            <pc:sldMk cId="2491211110" sldId="283"/>
            <ac:spMk id="62" creationId="{17718681-A12E-49D6-9925-DD7C68176D61}"/>
          </ac:spMkLst>
        </pc:spChg>
        <pc:spChg chg="add del">
          <ac:chgData name="Rohit Naidu" userId="bb8bed683945dba2" providerId="LiveId" clId="{9286D17C-A5F9-4794-98E0-A3CDF686E469}" dt="2023-12-19T18:08:28.062" v="888" actId="26606"/>
          <ac:spMkLst>
            <pc:docMk/>
            <pc:sldMk cId="2491211110" sldId="283"/>
            <ac:spMk id="63" creationId="{FBD77573-9EF2-4C35-8285-A1CF6FBB0EA5}"/>
          </ac:spMkLst>
        </pc:spChg>
        <pc:spChg chg="add del">
          <ac:chgData name="Rohit Naidu" userId="bb8bed683945dba2" providerId="LiveId" clId="{9286D17C-A5F9-4794-98E0-A3CDF686E469}" dt="2023-12-19T18:09:05.788" v="894" actId="26606"/>
          <ac:spMkLst>
            <pc:docMk/>
            <pc:sldMk cId="2491211110" sldId="283"/>
            <ac:spMk id="65" creationId="{AC17DE74-01C9-4859-B65A-85CF999E8580}"/>
          </ac:spMkLst>
        </pc:spChg>
        <pc:spChg chg="add del">
          <ac:chgData name="Rohit Naidu" userId="bb8bed683945dba2" providerId="LiveId" clId="{9286D17C-A5F9-4794-98E0-A3CDF686E469}" dt="2023-12-19T18:09:05.788" v="894" actId="26606"/>
          <ac:spMkLst>
            <pc:docMk/>
            <pc:sldMk cId="2491211110" sldId="283"/>
            <ac:spMk id="66" creationId="{068C0432-0E90-4CC1-8CD3-D44A90DF07EF}"/>
          </ac:spMkLst>
        </pc:spChg>
        <pc:grpChg chg="add del">
          <ac:chgData name="Rohit Naidu" userId="bb8bed683945dba2" providerId="LiveId" clId="{9286D17C-A5F9-4794-98E0-A3CDF686E469}" dt="2023-12-19T18:08:11.053" v="878" actId="26606"/>
          <ac:grpSpMkLst>
            <pc:docMk/>
            <pc:sldMk cId="2491211110" sldId="283"/>
            <ac:grpSpMk id="21" creationId="{2E751C04-BEA6-446B-A678-9C74819EBD4C}"/>
          </ac:grpSpMkLst>
        </pc:grpChg>
        <pc:grpChg chg="add del">
          <ac:chgData name="Rohit Naidu" userId="bb8bed683945dba2" providerId="LiveId" clId="{9286D17C-A5F9-4794-98E0-A3CDF686E469}" dt="2023-12-19T18:08:11.053" v="878" actId="26606"/>
          <ac:grpSpMkLst>
            <pc:docMk/>
            <pc:sldMk cId="2491211110" sldId="283"/>
            <ac:grpSpMk id="27" creationId="{B63ACBA3-DEFD-4C6D-BBA0-64468FA99C2D}"/>
          </ac:grpSpMkLst>
        </pc:grpChg>
        <pc:grpChg chg="add del">
          <ac:chgData name="Rohit Naidu" userId="bb8bed683945dba2" providerId="LiveId" clId="{9286D17C-A5F9-4794-98E0-A3CDF686E469}" dt="2023-12-19T18:08:14.007" v="880" actId="26606"/>
          <ac:grpSpMkLst>
            <pc:docMk/>
            <pc:sldMk cId="2491211110" sldId="283"/>
            <ac:grpSpMk id="38" creationId="{5E6B47BC-43FD-4C91-8BFF-B41B99A8A39E}"/>
          </ac:grpSpMkLst>
        </pc:grpChg>
        <pc:grpChg chg="add del">
          <ac:chgData name="Rohit Naidu" userId="bb8bed683945dba2" providerId="LiveId" clId="{9286D17C-A5F9-4794-98E0-A3CDF686E469}" dt="2023-12-19T18:08:14.007" v="880" actId="26606"/>
          <ac:grpSpMkLst>
            <pc:docMk/>
            <pc:sldMk cId="2491211110" sldId="283"/>
            <ac:grpSpMk id="41" creationId="{43F5E015-E085-4624-B431-B42414448684}"/>
          </ac:grpSpMkLst>
        </pc:grpChg>
        <pc:grpChg chg="add del">
          <ac:chgData name="Rohit Naidu" userId="bb8bed683945dba2" providerId="LiveId" clId="{9286D17C-A5F9-4794-98E0-A3CDF686E469}" dt="2023-12-19T18:08:22.472" v="884" actId="26606"/>
          <ac:grpSpMkLst>
            <pc:docMk/>
            <pc:sldMk cId="2491211110" sldId="283"/>
            <ac:grpSpMk id="54" creationId="{28FAF094-D087-493F-8DF9-A486C2D6BBAA}"/>
          </ac:grpSpMkLst>
        </pc:grpChg>
        <pc:picChg chg="add del mod ord">
          <ac:chgData name="Rohit Naidu" userId="bb8bed683945dba2" providerId="LiveId" clId="{9286D17C-A5F9-4794-98E0-A3CDF686E469}" dt="2023-12-20T14:42:13.333" v="8297" actId="21"/>
          <ac:picMkLst>
            <pc:docMk/>
            <pc:sldMk cId="2491211110" sldId="283"/>
            <ac:picMk id="5" creationId="{8F4632EA-B1AF-D839-9258-C0A8EE08EA90}"/>
          </ac:picMkLst>
        </pc:picChg>
        <pc:picChg chg="add del mod">
          <ac:chgData name="Rohit Naidu" userId="bb8bed683945dba2" providerId="LiveId" clId="{9286D17C-A5F9-4794-98E0-A3CDF686E469}" dt="2023-12-20T09:43:39.340" v="8012"/>
          <ac:picMkLst>
            <pc:docMk/>
            <pc:sldMk cId="2491211110" sldId="283"/>
            <ac:picMk id="6" creationId="{7F4D72D0-0D94-371E-17D5-45B40A5708AC}"/>
          </ac:picMkLst>
        </pc:picChg>
        <pc:picChg chg="add del">
          <ac:chgData name="Rohit Naidu" userId="bb8bed683945dba2" providerId="LiveId" clId="{9286D17C-A5F9-4794-98E0-A3CDF686E469}" dt="2023-12-19T18:08:07.347" v="874" actId="26606"/>
          <ac:picMkLst>
            <pc:docMk/>
            <pc:sldMk cId="2491211110" sldId="283"/>
            <ac:picMk id="14" creationId="{B29FD2BA-FF75-ABFE-E2A3-5D3B3894C517}"/>
          </ac:picMkLst>
        </pc:picChg>
        <pc:picChg chg="add del">
          <ac:chgData name="Rohit Naidu" userId="bb8bed683945dba2" providerId="LiveId" clId="{9286D17C-A5F9-4794-98E0-A3CDF686E469}" dt="2023-12-20T09:43:40.560" v="8014" actId="26606"/>
          <ac:picMkLst>
            <pc:docMk/>
            <pc:sldMk cId="2491211110" sldId="283"/>
            <ac:picMk id="16" creationId="{ABA1E9AB-3B50-0CB0-5C1B-D7C676B37262}"/>
          </ac:picMkLst>
        </pc:picChg>
        <pc:cxnChg chg="add">
          <ac:chgData name="Rohit Naidu" userId="bb8bed683945dba2" providerId="LiveId" clId="{9286D17C-A5F9-4794-98E0-A3CDF686E469}" dt="2023-12-20T09:44:07.490" v="8022" actId="26606"/>
          <ac:cxnSpMkLst>
            <pc:docMk/>
            <pc:sldMk cId="2491211110" sldId="283"/>
            <ac:cxnSpMk id="25" creationId="{1503BFE4-729B-D9D0-C17B-501E6AF1127A}"/>
          </ac:cxnSpMkLst>
        </pc:cxnChg>
      </pc:sldChg>
      <pc:sldChg chg="addSp delSp modSp add del mod">
        <pc:chgData name="Rohit Naidu" userId="bb8bed683945dba2" providerId="LiveId" clId="{9286D17C-A5F9-4794-98E0-A3CDF686E469}" dt="2023-12-20T09:38:50.071" v="7988" actId="2696"/>
        <pc:sldMkLst>
          <pc:docMk/>
          <pc:sldMk cId="3439338291" sldId="284"/>
        </pc:sldMkLst>
        <pc:spChg chg="add mod">
          <ac:chgData name="Rohit Naidu" userId="bb8bed683945dba2" providerId="LiveId" clId="{9286D17C-A5F9-4794-98E0-A3CDF686E469}" dt="2023-12-19T17:56:23.245" v="801" actId="14100"/>
          <ac:spMkLst>
            <pc:docMk/>
            <pc:sldMk cId="3439338291" sldId="284"/>
            <ac:spMk id="2" creationId="{287F1DA1-4B79-2030-6FFA-E97D6EF66967}"/>
          </ac:spMkLst>
        </pc:spChg>
        <pc:spChg chg="add del mod">
          <ac:chgData name="Rohit Naidu" userId="bb8bed683945dba2" providerId="LiveId" clId="{9286D17C-A5F9-4794-98E0-A3CDF686E469}" dt="2023-12-19T17:47:46.754" v="640" actId="33987"/>
          <ac:spMkLst>
            <pc:docMk/>
            <pc:sldMk cId="3439338291" sldId="284"/>
            <ac:spMk id="3" creationId="{9F5EA87C-B3DA-F3DD-6788-A45353BD4365}"/>
          </ac:spMkLst>
        </pc:spChg>
        <pc:spChg chg="add del mod">
          <ac:chgData name="Rohit Naidu" userId="bb8bed683945dba2" providerId="LiveId" clId="{9286D17C-A5F9-4794-98E0-A3CDF686E469}" dt="2023-12-19T17:49:27.449" v="646" actId="21"/>
          <ac:spMkLst>
            <pc:docMk/>
            <pc:sldMk cId="3439338291" sldId="284"/>
            <ac:spMk id="4" creationId="{08248B4A-85A8-EE02-DCBA-E5F184A5338F}"/>
          </ac:spMkLst>
        </pc:spChg>
        <pc:spChg chg="add mod">
          <ac:chgData name="Rohit Naidu" userId="bb8bed683945dba2" providerId="LiveId" clId="{9286D17C-A5F9-4794-98E0-A3CDF686E469}" dt="2023-12-19T18:05:12.505" v="867" actId="113"/>
          <ac:spMkLst>
            <pc:docMk/>
            <pc:sldMk cId="3439338291" sldId="284"/>
            <ac:spMk id="6" creationId="{889A8B9D-88D1-E499-F77F-ED821AED8000}"/>
          </ac:spMkLst>
        </pc:spChg>
        <pc:spChg chg="add del mod">
          <ac:chgData name="Rohit Naidu" userId="bb8bed683945dba2" providerId="LiveId" clId="{9286D17C-A5F9-4794-98E0-A3CDF686E469}" dt="2023-12-19T17:56:43.084" v="803"/>
          <ac:spMkLst>
            <pc:docMk/>
            <pc:sldMk cId="3439338291" sldId="284"/>
            <ac:spMk id="7" creationId="{65504A1B-EA04-B556-8034-AEE0E29F5BFB}"/>
          </ac:spMkLst>
        </pc:spChg>
        <pc:spChg chg="del">
          <ac:chgData name="Rohit Naidu" userId="bb8bed683945dba2" providerId="LiveId" clId="{9286D17C-A5F9-4794-98E0-A3CDF686E469}" dt="2023-12-19T17:45:11.052" v="616" actId="21"/>
          <ac:spMkLst>
            <pc:docMk/>
            <pc:sldMk cId="3439338291" sldId="284"/>
            <ac:spMk id="12" creationId="{64B29DDF-91A3-36C8-37FF-BA1A137D6C9A}"/>
          </ac:spMkLst>
        </pc:spChg>
        <pc:spChg chg="mod">
          <ac:chgData name="Rohit Naidu" userId="bb8bed683945dba2" providerId="LiveId" clId="{9286D17C-A5F9-4794-98E0-A3CDF686E469}" dt="2023-12-19T17:54:44.119" v="797" actId="20577"/>
          <ac:spMkLst>
            <pc:docMk/>
            <pc:sldMk cId="3439338291" sldId="284"/>
            <ac:spMk id="16" creationId="{7B4E40C7-D3AB-54F6-0628-00C5E55DD5FE}"/>
          </ac:spMkLst>
        </pc:spChg>
        <pc:picChg chg="mod">
          <ac:chgData name="Rohit Naidu" userId="bb8bed683945dba2" providerId="LiveId" clId="{9286D17C-A5F9-4794-98E0-A3CDF686E469}" dt="2023-12-19T17:46:22.714" v="632" actId="1076"/>
          <ac:picMkLst>
            <pc:docMk/>
            <pc:sldMk cId="3439338291" sldId="284"/>
            <ac:picMk id="5" creationId="{68EE2082-B615-9CC9-CC70-6E6C1312192B}"/>
          </ac:picMkLst>
        </pc:picChg>
      </pc:sldChg>
      <pc:sldChg chg="addSp delSp modSp new mod setBg modClrScheme modAnim chgLayout">
        <pc:chgData name="Rohit Naidu" userId="bb8bed683945dba2" providerId="LiveId" clId="{9286D17C-A5F9-4794-98E0-A3CDF686E469}" dt="2023-12-20T15:04:07.797" v="8490"/>
        <pc:sldMkLst>
          <pc:docMk/>
          <pc:sldMk cId="3122840829" sldId="285"/>
        </pc:sldMkLst>
        <pc:spChg chg="del">
          <ac:chgData name="Rohit Naidu" userId="bb8bed683945dba2" providerId="LiveId" clId="{9286D17C-A5F9-4794-98E0-A3CDF686E469}" dt="2023-12-20T05:39:15.421" v="957" actId="700"/>
          <ac:spMkLst>
            <pc:docMk/>
            <pc:sldMk cId="3122840829" sldId="285"/>
            <ac:spMk id="2" creationId="{720E994E-EB35-A890-DDB9-6BBD64B65D73}"/>
          </ac:spMkLst>
        </pc:spChg>
        <pc:spChg chg="del">
          <ac:chgData name="Rohit Naidu" userId="bb8bed683945dba2" providerId="LiveId" clId="{9286D17C-A5F9-4794-98E0-A3CDF686E469}" dt="2023-12-20T05:39:15.421" v="957" actId="700"/>
          <ac:spMkLst>
            <pc:docMk/>
            <pc:sldMk cId="3122840829" sldId="285"/>
            <ac:spMk id="3" creationId="{FA89EFA4-2CF2-22F9-1066-A3C77849D4BE}"/>
          </ac:spMkLst>
        </pc:spChg>
        <pc:spChg chg="add mod topLvl">
          <ac:chgData name="Rohit Naidu" userId="bb8bed683945dba2" providerId="LiveId" clId="{9286D17C-A5F9-4794-98E0-A3CDF686E469}" dt="2023-12-20T07:25:28.499" v="6928" actId="165"/>
          <ac:spMkLst>
            <pc:docMk/>
            <pc:sldMk cId="3122840829" sldId="285"/>
            <ac:spMk id="4" creationId="{A120E066-D386-4CD8-D73F-BBBB032CB88D}"/>
          </ac:spMkLst>
        </pc:spChg>
        <pc:spChg chg="add mod topLvl">
          <ac:chgData name="Rohit Naidu" userId="bb8bed683945dba2" providerId="LiveId" clId="{9286D17C-A5F9-4794-98E0-A3CDF686E469}" dt="2023-12-20T07:25:28.499" v="6928" actId="165"/>
          <ac:spMkLst>
            <pc:docMk/>
            <pc:sldMk cId="3122840829" sldId="285"/>
            <ac:spMk id="5" creationId="{76CA491B-8315-0A39-D71E-AFDA2636C647}"/>
          </ac:spMkLst>
        </pc:spChg>
        <pc:spChg chg="add mod topLvl">
          <ac:chgData name="Rohit Naidu" userId="bb8bed683945dba2" providerId="LiveId" clId="{9286D17C-A5F9-4794-98E0-A3CDF686E469}" dt="2023-12-20T07:25:28.499" v="6928" actId="165"/>
          <ac:spMkLst>
            <pc:docMk/>
            <pc:sldMk cId="3122840829" sldId="285"/>
            <ac:spMk id="6" creationId="{6D155A62-5028-CE40-95AA-0D6BD89D80D9}"/>
          </ac:spMkLst>
        </pc:spChg>
        <pc:spChg chg="add mod topLvl">
          <ac:chgData name="Rohit Naidu" userId="bb8bed683945dba2" providerId="LiveId" clId="{9286D17C-A5F9-4794-98E0-A3CDF686E469}" dt="2023-12-20T07:25:28.499" v="6928" actId="165"/>
          <ac:spMkLst>
            <pc:docMk/>
            <pc:sldMk cId="3122840829" sldId="285"/>
            <ac:spMk id="7" creationId="{771CD2BF-91F5-CF64-A30C-72A66BB5CA7B}"/>
          </ac:spMkLst>
        </pc:spChg>
        <pc:spChg chg="add mod topLvl">
          <ac:chgData name="Rohit Naidu" userId="bb8bed683945dba2" providerId="LiveId" clId="{9286D17C-A5F9-4794-98E0-A3CDF686E469}" dt="2023-12-20T07:25:28.499" v="6928" actId="165"/>
          <ac:spMkLst>
            <pc:docMk/>
            <pc:sldMk cId="3122840829" sldId="285"/>
            <ac:spMk id="8" creationId="{AECCFBF9-8D64-9499-6EC7-EC9C7582D8A2}"/>
          </ac:spMkLst>
        </pc:spChg>
        <pc:spChg chg="add mod topLvl">
          <ac:chgData name="Rohit Naidu" userId="bb8bed683945dba2" providerId="LiveId" clId="{9286D17C-A5F9-4794-98E0-A3CDF686E469}" dt="2023-12-20T07:25:28.499" v="6928" actId="165"/>
          <ac:spMkLst>
            <pc:docMk/>
            <pc:sldMk cId="3122840829" sldId="285"/>
            <ac:spMk id="9" creationId="{DFCB34FF-C638-EA2E-AA03-E486251049B0}"/>
          </ac:spMkLst>
        </pc:spChg>
        <pc:spChg chg="add mod topLvl">
          <ac:chgData name="Rohit Naidu" userId="bb8bed683945dba2" providerId="LiveId" clId="{9286D17C-A5F9-4794-98E0-A3CDF686E469}" dt="2023-12-20T07:25:28.499" v="6928" actId="165"/>
          <ac:spMkLst>
            <pc:docMk/>
            <pc:sldMk cId="3122840829" sldId="285"/>
            <ac:spMk id="10" creationId="{00F669C1-D940-3934-4D63-F6410E29670E}"/>
          </ac:spMkLst>
        </pc:spChg>
        <pc:spChg chg="add mod topLvl">
          <ac:chgData name="Rohit Naidu" userId="bb8bed683945dba2" providerId="LiveId" clId="{9286D17C-A5F9-4794-98E0-A3CDF686E469}" dt="2023-12-20T07:25:28.499" v="6928" actId="165"/>
          <ac:spMkLst>
            <pc:docMk/>
            <pc:sldMk cId="3122840829" sldId="285"/>
            <ac:spMk id="11" creationId="{5F1BBAEA-76AD-E411-2393-6BF75C2D3E4C}"/>
          </ac:spMkLst>
        </pc:spChg>
        <pc:spChg chg="add mod topLvl">
          <ac:chgData name="Rohit Naidu" userId="bb8bed683945dba2" providerId="LiveId" clId="{9286D17C-A5F9-4794-98E0-A3CDF686E469}" dt="2023-12-20T07:25:28.499" v="6928" actId="165"/>
          <ac:spMkLst>
            <pc:docMk/>
            <pc:sldMk cId="3122840829" sldId="285"/>
            <ac:spMk id="12" creationId="{A5560FB4-6960-9E98-AAD0-76A09D1F8883}"/>
          </ac:spMkLst>
        </pc:spChg>
        <pc:spChg chg="add mod topLvl">
          <ac:chgData name="Rohit Naidu" userId="bb8bed683945dba2" providerId="LiveId" clId="{9286D17C-A5F9-4794-98E0-A3CDF686E469}" dt="2023-12-20T07:25:28.499" v="6928" actId="165"/>
          <ac:spMkLst>
            <pc:docMk/>
            <pc:sldMk cId="3122840829" sldId="285"/>
            <ac:spMk id="13" creationId="{A685FFB6-B1D7-CA89-0CD2-55A7F6162D48}"/>
          </ac:spMkLst>
        </pc:spChg>
        <pc:spChg chg="add mod topLvl">
          <ac:chgData name="Rohit Naidu" userId="bb8bed683945dba2" providerId="LiveId" clId="{9286D17C-A5F9-4794-98E0-A3CDF686E469}" dt="2023-12-20T07:25:28.499" v="6928" actId="165"/>
          <ac:spMkLst>
            <pc:docMk/>
            <pc:sldMk cId="3122840829" sldId="285"/>
            <ac:spMk id="14" creationId="{ABC681EC-B0FA-DF0E-9B9A-B68B1947B648}"/>
          </ac:spMkLst>
        </pc:spChg>
        <pc:spChg chg="add mod topLvl">
          <ac:chgData name="Rohit Naidu" userId="bb8bed683945dba2" providerId="LiveId" clId="{9286D17C-A5F9-4794-98E0-A3CDF686E469}" dt="2023-12-20T07:25:28.499" v="6928" actId="165"/>
          <ac:spMkLst>
            <pc:docMk/>
            <pc:sldMk cId="3122840829" sldId="285"/>
            <ac:spMk id="15" creationId="{6B371138-467B-3525-B87D-FC55AFE1D70A}"/>
          </ac:spMkLst>
        </pc:spChg>
        <pc:spChg chg="add mod topLvl">
          <ac:chgData name="Rohit Naidu" userId="bb8bed683945dba2" providerId="LiveId" clId="{9286D17C-A5F9-4794-98E0-A3CDF686E469}" dt="2023-12-20T07:25:28.499" v="6928" actId="165"/>
          <ac:spMkLst>
            <pc:docMk/>
            <pc:sldMk cId="3122840829" sldId="285"/>
            <ac:spMk id="16" creationId="{13B3B7A4-EA07-F5EB-C95D-0888D67F9314}"/>
          </ac:spMkLst>
        </pc:spChg>
        <pc:spChg chg="add mod topLvl">
          <ac:chgData name="Rohit Naidu" userId="bb8bed683945dba2" providerId="LiveId" clId="{9286D17C-A5F9-4794-98E0-A3CDF686E469}" dt="2023-12-20T07:25:28.499" v="6928" actId="165"/>
          <ac:spMkLst>
            <pc:docMk/>
            <pc:sldMk cId="3122840829" sldId="285"/>
            <ac:spMk id="17" creationId="{53646C9A-F9E3-EC05-8A4A-7AFAAAFB2A42}"/>
          </ac:spMkLst>
        </pc:spChg>
        <pc:spChg chg="add mod topLvl">
          <ac:chgData name="Rohit Naidu" userId="bb8bed683945dba2" providerId="LiveId" clId="{9286D17C-A5F9-4794-98E0-A3CDF686E469}" dt="2023-12-20T07:25:28.499" v="6928" actId="165"/>
          <ac:spMkLst>
            <pc:docMk/>
            <pc:sldMk cId="3122840829" sldId="285"/>
            <ac:spMk id="18" creationId="{0708BAC8-881C-A862-2462-50F4148646EB}"/>
          </ac:spMkLst>
        </pc:spChg>
        <pc:spChg chg="add del mod">
          <ac:chgData name="Rohit Naidu" userId="bb8bed683945dba2" providerId="LiveId" clId="{9286D17C-A5F9-4794-98E0-A3CDF686E469}" dt="2023-12-20T05:50:44.616" v="1050" actId="767"/>
          <ac:spMkLst>
            <pc:docMk/>
            <pc:sldMk cId="3122840829" sldId="285"/>
            <ac:spMk id="20" creationId="{C078765C-FD32-94AA-BE46-11FF8BB3B95A}"/>
          </ac:spMkLst>
        </pc:spChg>
        <pc:spChg chg="add mod topLvl">
          <ac:chgData name="Rohit Naidu" userId="bb8bed683945dba2" providerId="LiveId" clId="{9286D17C-A5F9-4794-98E0-A3CDF686E469}" dt="2023-12-20T07:25:41.384" v="6929" actId="164"/>
          <ac:spMkLst>
            <pc:docMk/>
            <pc:sldMk cId="3122840829" sldId="285"/>
            <ac:spMk id="21" creationId="{F456CB05-62A5-0B5F-11C2-26E1F50E1D73}"/>
          </ac:spMkLst>
        </pc:spChg>
        <pc:spChg chg="add mod topLvl">
          <ac:chgData name="Rohit Naidu" userId="bb8bed683945dba2" providerId="LiveId" clId="{9286D17C-A5F9-4794-98E0-A3CDF686E469}" dt="2023-12-20T07:25:41.384" v="6929" actId="164"/>
          <ac:spMkLst>
            <pc:docMk/>
            <pc:sldMk cId="3122840829" sldId="285"/>
            <ac:spMk id="22" creationId="{9DE6B797-25F9-69BB-72C3-339405DB1221}"/>
          </ac:spMkLst>
        </pc:spChg>
        <pc:grpChg chg="add del mod topLvl">
          <ac:chgData name="Rohit Naidu" userId="bb8bed683945dba2" providerId="LiveId" clId="{9286D17C-A5F9-4794-98E0-A3CDF686E469}" dt="2023-12-20T07:25:57.592" v="6931" actId="1076"/>
          <ac:grpSpMkLst>
            <pc:docMk/>
            <pc:sldMk cId="3122840829" sldId="285"/>
            <ac:grpSpMk id="19" creationId="{0FEF9663-C067-0E5F-834E-A4CF1D18AC6A}"/>
          </ac:grpSpMkLst>
        </pc:grpChg>
        <pc:grpChg chg="add del mod">
          <ac:chgData name="Rohit Naidu" userId="bb8bed683945dba2" providerId="LiveId" clId="{9286D17C-A5F9-4794-98E0-A3CDF686E469}" dt="2023-12-20T07:25:28.499" v="6928" actId="165"/>
          <ac:grpSpMkLst>
            <pc:docMk/>
            <pc:sldMk cId="3122840829" sldId="285"/>
            <ac:grpSpMk id="23" creationId="{4F6EBBDA-8831-8F70-1E56-AC40AC4EE428}"/>
          </ac:grpSpMkLst>
        </pc:grpChg>
        <pc:grpChg chg="add mod">
          <ac:chgData name="Rohit Naidu" userId="bb8bed683945dba2" providerId="LiveId" clId="{9286D17C-A5F9-4794-98E0-A3CDF686E469}" dt="2023-12-20T07:25:41.384" v="6929" actId="164"/>
          <ac:grpSpMkLst>
            <pc:docMk/>
            <pc:sldMk cId="3122840829" sldId="285"/>
            <ac:grpSpMk id="24" creationId="{F27C8620-B7D9-E6FB-5E34-1E27D01AFC08}"/>
          </ac:grpSpMkLst>
        </pc:grpChg>
      </pc:sldChg>
      <pc:sldChg chg="modSp add del mod modAnim">
        <pc:chgData name="Rohit Naidu" userId="bb8bed683945dba2" providerId="LiveId" clId="{9286D17C-A5F9-4794-98E0-A3CDF686E469}" dt="2023-12-20T04:04:22.259" v="955" actId="2696"/>
        <pc:sldMkLst>
          <pc:docMk/>
          <pc:sldMk cId="3200455341" sldId="285"/>
        </pc:sldMkLst>
        <pc:picChg chg="mod ord">
          <ac:chgData name="Rohit Naidu" userId="bb8bed683945dba2" providerId="LiveId" clId="{9286D17C-A5F9-4794-98E0-A3CDF686E469}" dt="2023-12-20T04:04:19.207" v="954" actId="14100"/>
          <ac:picMkLst>
            <pc:docMk/>
            <pc:sldMk cId="3200455341" sldId="285"/>
            <ac:picMk id="5" creationId="{3534F91D-2514-AE67-3E3B-5403BB484CC0}"/>
          </ac:picMkLst>
        </pc:picChg>
      </pc:sldChg>
      <pc:sldChg chg="modSp add del mod">
        <pc:chgData name="Rohit Naidu" userId="bb8bed683945dba2" providerId="LiveId" clId="{9286D17C-A5F9-4794-98E0-A3CDF686E469}" dt="2023-12-19T18:04:29.151" v="866" actId="2696"/>
        <pc:sldMkLst>
          <pc:docMk/>
          <pc:sldMk cId="4289274831" sldId="285"/>
        </pc:sldMkLst>
        <pc:spChg chg="mod">
          <ac:chgData name="Rohit Naidu" userId="bb8bed683945dba2" providerId="LiveId" clId="{9286D17C-A5F9-4794-98E0-A3CDF686E469}" dt="2023-12-19T18:04:23.303" v="865" actId="20577"/>
          <ac:spMkLst>
            <pc:docMk/>
            <pc:sldMk cId="4289274831" sldId="285"/>
            <ac:spMk id="16" creationId="{7B4E40C7-D3AB-54F6-0628-00C5E55DD5FE}"/>
          </ac:spMkLst>
        </pc:spChg>
      </pc:sldChg>
      <pc:sldChg chg="addSp delSp modSp new mod setBg modClrScheme modAnim chgLayout">
        <pc:chgData name="Rohit Naidu" userId="bb8bed683945dba2" providerId="LiveId" clId="{9286D17C-A5F9-4794-98E0-A3CDF686E469}" dt="2023-12-20T18:10:38.848" v="9143" actId="20577"/>
        <pc:sldMkLst>
          <pc:docMk/>
          <pc:sldMk cId="3169098350" sldId="286"/>
        </pc:sldMkLst>
        <pc:spChg chg="del">
          <ac:chgData name="Rohit Naidu" userId="bb8bed683945dba2" providerId="LiveId" clId="{9286D17C-A5F9-4794-98E0-A3CDF686E469}" dt="2023-12-20T06:01:06.071" v="1109" actId="700"/>
          <ac:spMkLst>
            <pc:docMk/>
            <pc:sldMk cId="3169098350" sldId="286"/>
            <ac:spMk id="2" creationId="{7F0FCE07-B614-B98D-2E25-684FD62A217C}"/>
          </ac:spMkLst>
        </pc:spChg>
        <pc:spChg chg="add mod">
          <ac:chgData name="Rohit Naidu" userId="bb8bed683945dba2" providerId="LiveId" clId="{9286D17C-A5F9-4794-98E0-A3CDF686E469}" dt="2023-12-20T08:53:58.901" v="7746" actId="207"/>
          <ac:spMkLst>
            <pc:docMk/>
            <pc:sldMk cId="3169098350" sldId="286"/>
            <ac:spMk id="2" creationId="{C34076EC-8C4F-F311-A145-3B23A4B2581C}"/>
          </ac:spMkLst>
        </pc:spChg>
        <pc:spChg chg="del">
          <ac:chgData name="Rohit Naidu" userId="bb8bed683945dba2" providerId="LiveId" clId="{9286D17C-A5F9-4794-98E0-A3CDF686E469}" dt="2023-12-20T06:01:06.071" v="1109" actId="700"/>
          <ac:spMkLst>
            <pc:docMk/>
            <pc:sldMk cId="3169098350" sldId="286"/>
            <ac:spMk id="3" creationId="{9ADC0BAE-1FCB-66E8-6886-A098ACAAE2D5}"/>
          </ac:spMkLst>
        </pc:spChg>
        <pc:spChg chg="add del mod">
          <ac:chgData name="Rohit Naidu" userId="bb8bed683945dba2" providerId="LiveId" clId="{9286D17C-A5F9-4794-98E0-A3CDF686E469}" dt="2023-12-20T06:02:15.717" v="1117" actId="21"/>
          <ac:spMkLst>
            <pc:docMk/>
            <pc:sldMk cId="3169098350" sldId="286"/>
            <ac:spMk id="4" creationId="{4FCA6C9A-9DF4-08C6-38D2-3420C40F1213}"/>
          </ac:spMkLst>
        </pc:spChg>
        <pc:spChg chg="add del mod">
          <ac:chgData name="Rohit Naidu" userId="bb8bed683945dba2" providerId="LiveId" clId="{9286D17C-A5F9-4794-98E0-A3CDF686E469}" dt="2023-12-20T06:04:26.451" v="1128" actId="21"/>
          <ac:spMkLst>
            <pc:docMk/>
            <pc:sldMk cId="3169098350" sldId="286"/>
            <ac:spMk id="5" creationId="{EC1E5240-1B81-2538-A375-AD40585C8173}"/>
          </ac:spMkLst>
        </pc:spChg>
        <pc:spChg chg="add del">
          <ac:chgData name="Rohit Naidu" userId="bb8bed683945dba2" providerId="LiveId" clId="{9286D17C-A5F9-4794-98E0-A3CDF686E469}" dt="2023-12-20T06:03:00.478" v="1122" actId="21"/>
          <ac:spMkLst>
            <pc:docMk/>
            <pc:sldMk cId="3169098350" sldId="286"/>
            <ac:spMk id="6" creationId="{D624C3F8-2B22-C7FA-C3AD-3E097CC5D681}"/>
          </ac:spMkLst>
        </pc:spChg>
        <pc:spChg chg="add del mod">
          <ac:chgData name="Rohit Naidu" userId="bb8bed683945dba2" providerId="LiveId" clId="{9286D17C-A5F9-4794-98E0-A3CDF686E469}" dt="2023-12-20T06:04:23.902" v="1127" actId="21"/>
          <ac:spMkLst>
            <pc:docMk/>
            <pc:sldMk cId="3169098350" sldId="286"/>
            <ac:spMk id="7" creationId="{F977A2D7-1064-7D7B-F56A-89C769D686D4}"/>
          </ac:spMkLst>
        </pc:spChg>
        <pc:spChg chg="add mod">
          <ac:chgData name="Rohit Naidu" userId="bb8bed683945dba2" providerId="LiveId" clId="{9286D17C-A5F9-4794-98E0-A3CDF686E469}" dt="2023-12-20T06:42:07.948" v="2852" actId="165"/>
          <ac:spMkLst>
            <pc:docMk/>
            <pc:sldMk cId="3169098350" sldId="286"/>
            <ac:spMk id="8" creationId="{BD7DF29C-89B8-FB15-E2AF-A55ED20D2D93}"/>
          </ac:spMkLst>
        </pc:spChg>
        <pc:spChg chg="add mod">
          <ac:chgData name="Rohit Naidu" userId="bb8bed683945dba2" providerId="LiveId" clId="{9286D17C-A5F9-4794-98E0-A3CDF686E469}" dt="2023-12-20T06:42:07.948" v="2852" actId="165"/>
          <ac:spMkLst>
            <pc:docMk/>
            <pc:sldMk cId="3169098350" sldId="286"/>
            <ac:spMk id="9" creationId="{C0C569D9-A612-4F86-4F9C-E1996A835FDA}"/>
          </ac:spMkLst>
        </pc:spChg>
        <pc:spChg chg="add mod">
          <ac:chgData name="Rohit Naidu" userId="bb8bed683945dba2" providerId="LiveId" clId="{9286D17C-A5F9-4794-98E0-A3CDF686E469}" dt="2023-12-20T06:42:07.948" v="2852" actId="165"/>
          <ac:spMkLst>
            <pc:docMk/>
            <pc:sldMk cId="3169098350" sldId="286"/>
            <ac:spMk id="10" creationId="{47D770B2-960A-ADAB-F8F6-E3D299A0AEF2}"/>
          </ac:spMkLst>
        </pc:spChg>
        <pc:spChg chg="add mod">
          <ac:chgData name="Rohit Naidu" userId="bb8bed683945dba2" providerId="LiveId" clId="{9286D17C-A5F9-4794-98E0-A3CDF686E469}" dt="2023-12-20T06:07:43.764" v="1147"/>
          <ac:spMkLst>
            <pc:docMk/>
            <pc:sldMk cId="3169098350" sldId="286"/>
            <ac:spMk id="11" creationId="{0D7C560F-1CB0-AF3C-901B-A6FA907F5B87}"/>
          </ac:spMkLst>
        </pc:spChg>
        <pc:spChg chg="add mod">
          <ac:chgData name="Rohit Naidu" userId="bb8bed683945dba2" providerId="LiveId" clId="{9286D17C-A5F9-4794-98E0-A3CDF686E469}" dt="2023-12-20T06:42:07.948" v="2852" actId="165"/>
          <ac:spMkLst>
            <pc:docMk/>
            <pc:sldMk cId="3169098350" sldId="286"/>
            <ac:spMk id="12" creationId="{9824EE18-2288-CAF6-F228-9C7EBD1E7EED}"/>
          </ac:spMkLst>
        </pc:spChg>
        <pc:spChg chg="add mod">
          <ac:chgData name="Rohit Naidu" userId="bb8bed683945dba2" providerId="LiveId" clId="{9286D17C-A5F9-4794-98E0-A3CDF686E469}" dt="2023-12-20T06:42:07.948" v="2852" actId="165"/>
          <ac:spMkLst>
            <pc:docMk/>
            <pc:sldMk cId="3169098350" sldId="286"/>
            <ac:spMk id="14" creationId="{06991C01-578F-9A12-7ECC-2C925C20A1AA}"/>
          </ac:spMkLst>
        </pc:spChg>
        <pc:spChg chg="mod">
          <ac:chgData name="Rohit Naidu" userId="bb8bed683945dba2" providerId="LiveId" clId="{9286D17C-A5F9-4794-98E0-A3CDF686E469}" dt="2023-12-20T06:42:07.948" v="2852" actId="165"/>
          <ac:spMkLst>
            <pc:docMk/>
            <pc:sldMk cId="3169098350" sldId="286"/>
            <ac:spMk id="18" creationId="{1EFCBD37-E13A-FCFC-4133-4698A5E090F8}"/>
          </ac:spMkLst>
        </pc:spChg>
        <pc:spChg chg="mod">
          <ac:chgData name="Rohit Naidu" userId="bb8bed683945dba2" providerId="LiveId" clId="{9286D17C-A5F9-4794-98E0-A3CDF686E469}" dt="2023-12-20T06:42:07.948" v="2852" actId="165"/>
          <ac:spMkLst>
            <pc:docMk/>
            <pc:sldMk cId="3169098350" sldId="286"/>
            <ac:spMk id="19" creationId="{2A9D82DF-8D62-2869-609B-244BED9C7B0C}"/>
          </ac:spMkLst>
        </pc:spChg>
        <pc:spChg chg="mod">
          <ac:chgData name="Rohit Naidu" userId="bb8bed683945dba2" providerId="LiveId" clId="{9286D17C-A5F9-4794-98E0-A3CDF686E469}" dt="2023-12-20T06:42:07.948" v="2852" actId="165"/>
          <ac:spMkLst>
            <pc:docMk/>
            <pc:sldMk cId="3169098350" sldId="286"/>
            <ac:spMk id="20" creationId="{E2523629-7FB3-AA3B-0AA8-80947D376CD8}"/>
          </ac:spMkLst>
        </pc:spChg>
        <pc:spChg chg="mod">
          <ac:chgData name="Rohit Naidu" userId="bb8bed683945dba2" providerId="LiveId" clId="{9286D17C-A5F9-4794-98E0-A3CDF686E469}" dt="2023-12-20T06:42:07.948" v="2852" actId="165"/>
          <ac:spMkLst>
            <pc:docMk/>
            <pc:sldMk cId="3169098350" sldId="286"/>
            <ac:spMk id="21" creationId="{B7F20906-A788-C628-24EC-0B4C5E4A6FA4}"/>
          </ac:spMkLst>
        </pc:spChg>
        <pc:spChg chg="mod">
          <ac:chgData name="Rohit Naidu" userId="bb8bed683945dba2" providerId="LiveId" clId="{9286D17C-A5F9-4794-98E0-A3CDF686E469}" dt="2023-12-20T06:42:07.948" v="2852" actId="165"/>
          <ac:spMkLst>
            <pc:docMk/>
            <pc:sldMk cId="3169098350" sldId="286"/>
            <ac:spMk id="22" creationId="{0253EB98-59D0-B2DE-DAAF-89FBE5B79245}"/>
          </ac:spMkLst>
        </pc:spChg>
        <pc:spChg chg="mod">
          <ac:chgData name="Rohit Naidu" userId="bb8bed683945dba2" providerId="LiveId" clId="{9286D17C-A5F9-4794-98E0-A3CDF686E469}" dt="2023-12-20T06:19:21.664" v="1965"/>
          <ac:spMkLst>
            <pc:docMk/>
            <pc:sldMk cId="3169098350" sldId="286"/>
            <ac:spMk id="25" creationId="{14F615BE-983E-1E27-943F-2C33E9BC1F43}"/>
          </ac:spMkLst>
        </pc:spChg>
        <pc:spChg chg="mod">
          <ac:chgData name="Rohit Naidu" userId="bb8bed683945dba2" providerId="LiveId" clId="{9286D17C-A5F9-4794-98E0-A3CDF686E469}" dt="2023-12-20T06:19:21.664" v="1965"/>
          <ac:spMkLst>
            <pc:docMk/>
            <pc:sldMk cId="3169098350" sldId="286"/>
            <ac:spMk id="26" creationId="{7EBFE13A-51DE-2CF4-88EB-974D75A5D131}"/>
          </ac:spMkLst>
        </pc:spChg>
        <pc:spChg chg="mod">
          <ac:chgData name="Rohit Naidu" userId="bb8bed683945dba2" providerId="LiveId" clId="{9286D17C-A5F9-4794-98E0-A3CDF686E469}" dt="2023-12-20T06:19:21.664" v="1965"/>
          <ac:spMkLst>
            <pc:docMk/>
            <pc:sldMk cId="3169098350" sldId="286"/>
            <ac:spMk id="27" creationId="{5781FBDB-C079-E6D2-231E-5F701D8A83CA}"/>
          </ac:spMkLst>
        </pc:spChg>
        <pc:spChg chg="mod">
          <ac:chgData name="Rohit Naidu" userId="bb8bed683945dba2" providerId="LiveId" clId="{9286D17C-A5F9-4794-98E0-A3CDF686E469}" dt="2023-12-20T06:19:21.664" v="1965"/>
          <ac:spMkLst>
            <pc:docMk/>
            <pc:sldMk cId="3169098350" sldId="286"/>
            <ac:spMk id="28" creationId="{9FACDC8E-1922-0E8A-E960-BEDD61544D6A}"/>
          </ac:spMkLst>
        </pc:spChg>
        <pc:spChg chg="mod">
          <ac:chgData name="Rohit Naidu" userId="bb8bed683945dba2" providerId="LiveId" clId="{9286D17C-A5F9-4794-98E0-A3CDF686E469}" dt="2023-12-20T06:19:21.664" v="1965"/>
          <ac:spMkLst>
            <pc:docMk/>
            <pc:sldMk cId="3169098350" sldId="286"/>
            <ac:spMk id="29" creationId="{CC1AC623-1C80-D9B3-8B1F-CF9A8D41A630}"/>
          </ac:spMkLst>
        </pc:spChg>
        <pc:spChg chg="mod">
          <ac:chgData name="Rohit Naidu" userId="bb8bed683945dba2" providerId="LiveId" clId="{9286D17C-A5F9-4794-98E0-A3CDF686E469}" dt="2023-12-20T06:19:21.329" v="1964"/>
          <ac:spMkLst>
            <pc:docMk/>
            <pc:sldMk cId="3169098350" sldId="286"/>
            <ac:spMk id="32" creationId="{3497FAFA-7D6F-7D3B-7980-035FDD891BF1}"/>
          </ac:spMkLst>
        </pc:spChg>
        <pc:spChg chg="mod">
          <ac:chgData name="Rohit Naidu" userId="bb8bed683945dba2" providerId="LiveId" clId="{9286D17C-A5F9-4794-98E0-A3CDF686E469}" dt="2023-12-20T06:19:21.329" v="1964"/>
          <ac:spMkLst>
            <pc:docMk/>
            <pc:sldMk cId="3169098350" sldId="286"/>
            <ac:spMk id="33" creationId="{8574DC88-A821-0B4F-5CB9-258D65985B0C}"/>
          </ac:spMkLst>
        </pc:spChg>
        <pc:spChg chg="mod">
          <ac:chgData name="Rohit Naidu" userId="bb8bed683945dba2" providerId="LiveId" clId="{9286D17C-A5F9-4794-98E0-A3CDF686E469}" dt="2023-12-20T06:19:21.329" v="1964"/>
          <ac:spMkLst>
            <pc:docMk/>
            <pc:sldMk cId="3169098350" sldId="286"/>
            <ac:spMk id="34" creationId="{EB4FB474-8B2C-FE82-C1BD-77F654AF9868}"/>
          </ac:spMkLst>
        </pc:spChg>
        <pc:spChg chg="mod">
          <ac:chgData name="Rohit Naidu" userId="bb8bed683945dba2" providerId="LiveId" clId="{9286D17C-A5F9-4794-98E0-A3CDF686E469}" dt="2023-12-20T06:19:21.329" v="1964"/>
          <ac:spMkLst>
            <pc:docMk/>
            <pc:sldMk cId="3169098350" sldId="286"/>
            <ac:spMk id="35" creationId="{D88B0F03-9504-A4BE-B1BC-9B02FCFDC4F3}"/>
          </ac:spMkLst>
        </pc:spChg>
        <pc:spChg chg="mod">
          <ac:chgData name="Rohit Naidu" userId="bb8bed683945dba2" providerId="LiveId" clId="{9286D17C-A5F9-4794-98E0-A3CDF686E469}" dt="2023-12-20T06:19:21.329" v="1964"/>
          <ac:spMkLst>
            <pc:docMk/>
            <pc:sldMk cId="3169098350" sldId="286"/>
            <ac:spMk id="36" creationId="{CC40AEB9-95F5-B756-86DE-1FE35BD89C27}"/>
          </ac:spMkLst>
        </pc:spChg>
        <pc:spChg chg="mod">
          <ac:chgData name="Rohit Naidu" userId="bb8bed683945dba2" providerId="LiveId" clId="{9286D17C-A5F9-4794-98E0-A3CDF686E469}" dt="2023-12-20T06:19:21.016" v="1963"/>
          <ac:spMkLst>
            <pc:docMk/>
            <pc:sldMk cId="3169098350" sldId="286"/>
            <ac:spMk id="39" creationId="{51FB9547-968D-9C80-CBDC-E25317EF39D0}"/>
          </ac:spMkLst>
        </pc:spChg>
        <pc:spChg chg="mod">
          <ac:chgData name="Rohit Naidu" userId="bb8bed683945dba2" providerId="LiveId" clId="{9286D17C-A5F9-4794-98E0-A3CDF686E469}" dt="2023-12-20T06:19:21.016" v="1963"/>
          <ac:spMkLst>
            <pc:docMk/>
            <pc:sldMk cId="3169098350" sldId="286"/>
            <ac:spMk id="40" creationId="{FC0600E1-0775-EF9A-1123-8A1B70356B86}"/>
          </ac:spMkLst>
        </pc:spChg>
        <pc:spChg chg="mod">
          <ac:chgData name="Rohit Naidu" userId="bb8bed683945dba2" providerId="LiveId" clId="{9286D17C-A5F9-4794-98E0-A3CDF686E469}" dt="2023-12-20T06:19:21.016" v="1963"/>
          <ac:spMkLst>
            <pc:docMk/>
            <pc:sldMk cId="3169098350" sldId="286"/>
            <ac:spMk id="41" creationId="{2BAB2ABA-9384-0BE7-1FC0-306BA886EBD7}"/>
          </ac:spMkLst>
        </pc:spChg>
        <pc:spChg chg="mod">
          <ac:chgData name="Rohit Naidu" userId="bb8bed683945dba2" providerId="LiveId" clId="{9286D17C-A5F9-4794-98E0-A3CDF686E469}" dt="2023-12-20T06:19:21.016" v="1963"/>
          <ac:spMkLst>
            <pc:docMk/>
            <pc:sldMk cId="3169098350" sldId="286"/>
            <ac:spMk id="42" creationId="{91FC58E7-F009-452F-02B2-1DDC33CFE6C8}"/>
          </ac:spMkLst>
        </pc:spChg>
        <pc:spChg chg="mod">
          <ac:chgData name="Rohit Naidu" userId="bb8bed683945dba2" providerId="LiveId" clId="{9286D17C-A5F9-4794-98E0-A3CDF686E469}" dt="2023-12-20T06:19:21.016" v="1963"/>
          <ac:spMkLst>
            <pc:docMk/>
            <pc:sldMk cId="3169098350" sldId="286"/>
            <ac:spMk id="43" creationId="{EA480A6B-BA71-FECB-11E9-D0085DD2D54B}"/>
          </ac:spMkLst>
        </pc:spChg>
        <pc:spChg chg="mod">
          <ac:chgData name="Rohit Naidu" userId="bb8bed683945dba2" providerId="LiveId" clId="{9286D17C-A5F9-4794-98E0-A3CDF686E469}" dt="2023-12-20T06:19:20.691" v="1962"/>
          <ac:spMkLst>
            <pc:docMk/>
            <pc:sldMk cId="3169098350" sldId="286"/>
            <ac:spMk id="46" creationId="{E7B855C2-43C2-E6D9-3D0E-04EAD7C07ABC}"/>
          </ac:spMkLst>
        </pc:spChg>
        <pc:spChg chg="mod">
          <ac:chgData name="Rohit Naidu" userId="bb8bed683945dba2" providerId="LiveId" clId="{9286D17C-A5F9-4794-98E0-A3CDF686E469}" dt="2023-12-20T06:19:20.691" v="1962"/>
          <ac:spMkLst>
            <pc:docMk/>
            <pc:sldMk cId="3169098350" sldId="286"/>
            <ac:spMk id="47" creationId="{1DA01695-4ED4-F520-64B2-FC78CD5B37BF}"/>
          </ac:spMkLst>
        </pc:spChg>
        <pc:spChg chg="mod">
          <ac:chgData name="Rohit Naidu" userId="bb8bed683945dba2" providerId="LiveId" clId="{9286D17C-A5F9-4794-98E0-A3CDF686E469}" dt="2023-12-20T06:19:20.691" v="1962"/>
          <ac:spMkLst>
            <pc:docMk/>
            <pc:sldMk cId="3169098350" sldId="286"/>
            <ac:spMk id="48" creationId="{0E270214-A95D-AA6D-0F60-3EBC9C5DFCCC}"/>
          </ac:spMkLst>
        </pc:spChg>
        <pc:spChg chg="mod">
          <ac:chgData name="Rohit Naidu" userId="bb8bed683945dba2" providerId="LiveId" clId="{9286D17C-A5F9-4794-98E0-A3CDF686E469}" dt="2023-12-20T06:19:20.691" v="1962"/>
          <ac:spMkLst>
            <pc:docMk/>
            <pc:sldMk cId="3169098350" sldId="286"/>
            <ac:spMk id="49" creationId="{0B3D4617-BC2D-C3A4-FBBC-27EB90752DF3}"/>
          </ac:spMkLst>
        </pc:spChg>
        <pc:spChg chg="mod">
          <ac:chgData name="Rohit Naidu" userId="bb8bed683945dba2" providerId="LiveId" clId="{9286D17C-A5F9-4794-98E0-A3CDF686E469}" dt="2023-12-20T06:19:20.691" v="1962"/>
          <ac:spMkLst>
            <pc:docMk/>
            <pc:sldMk cId="3169098350" sldId="286"/>
            <ac:spMk id="50" creationId="{C8E289D1-A980-958D-D0E1-D093F42894A2}"/>
          </ac:spMkLst>
        </pc:spChg>
        <pc:spChg chg="mod">
          <ac:chgData name="Rohit Naidu" userId="bb8bed683945dba2" providerId="LiveId" clId="{9286D17C-A5F9-4794-98E0-A3CDF686E469}" dt="2023-12-20T06:42:07.948" v="2852" actId="165"/>
          <ac:spMkLst>
            <pc:docMk/>
            <pc:sldMk cId="3169098350" sldId="286"/>
            <ac:spMk id="53" creationId="{1E0917F4-0B1A-F33E-7EAF-ADBD2D74E031}"/>
          </ac:spMkLst>
        </pc:spChg>
        <pc:spChg chg="mod">
          <ac:chgData name="Rohit Naidu" userId="bb8bed683945dba2" providerId="LiveId" clId="{9286D17C-A5F9-4794-98E0-A3CDF686E469}" dt="2023-12-20T06:42:07.948" v="2852" actId="165"/>
          <ac:spMkLst>
            <pc:docMk/>
            <pc:sldMk cId="3169098350" sldId="286"/>
            <ac:spMk id="54" creationId="{12389948-2CF9-393C-D85F-8CEA0F422256}"/>
          </ac:spMkLst>
        </pc:spChg>
        <pc:spChg chg="mod">
          <ac:chgData name="Rohit Naidu" userId="bb8bed683945dba2" providerId="LiveId" clId="{9286D17C-A5F9-4794-98E0-A3CDF686E469}" dt="2023-12-20T06:42:07.948" v="2852" actId="165"/>
          <ac:spMkLst>
            <pc:docMk/>
            <pc:sldMk cId="3169098350" sldId="286"/>
            <ac:spMk id="55" creationId="{80CAD179-0439-6535-054E-BF0C4667A6BB}"/>
          </ac:spMkLst>
        </pc:spChg>
        <pc:spChg chg="mod">
          <ac:chgData name="Rohit Naidu" userId="bb8bed683945dba2" providerId="LiveId" clId="{9286D17C-A5F9-4794-98E0-A3CDF686E469}" dt="2023-12-20T06:42:07.948" v="2852" actId="165"/>
          <ac:spMkLst>
            <pc:docMk/>
            <pc:sldMk cId="3169098350" sldId="286"/>
            <ac:spMk id="56" creationId="{ACC7B232-FAC3-768B-360A-DCA39703E456}"/>
          </ac:spMkLst>
        </pc:spChg>
        <pc:spChg chg="mod">
          <ac:chgData name="Rohit Naidu" userId="bb8bed683945dba2" providerId="LiveId" clId="{9286D17C-A5F9-4794-98E0-A3CDF686E469}" dt="2023-12-20T06:42:07.948" v="2852" actId="165"/>
          <ac:spMkLst>
            <pc:docMk/>
            <pc:sldMk cId="3169098350" sldId="286"/>
            <ac:spMk id="57" creationId="{8552AFB8-6A1A-19E9-E2B3-35D03D71BE56}"/>
          </ac:spMkLst>
        </pc:spChg>
        <pc:spChg chg="mod">
          <ac:chgData name="Rohit Naidu" userId="bb8bed683945dba2" providerId="LiveId" clId="{9286D17C-A5F9-4794-98E0-A3CDF686E469}" dt="2023-12-20T06:42:07.948" v="2852" actId="165"/>
          <ac:spMkLst>
            <pc:docMk/>
            <pc:sldMk cId="3169098350" sldId="286"/>
            <ac:spMk id="61" creationId="{AC444DC8-546C-765E-D7E6-6C50E15198E9}"/>
          </ac:spMkLst>
        </pc:spChg>
        <pc:spChg chg="mod">
          <ac:chgData name="Rohit Naidu" userId="bb8bed683945dba2" providerId="LiveId" clId="{9286D17C-A5F9-4794-98E0-A3CDF686E469}" dt="2023-12-20T06:42:07.948" v="2852" actId="165"/>
          <ac:spMkLst>
            <pc:docMk/>
            <pc:sldMk cId="3169098350" sldId="286"/>
            <ac:spMk id="62" creationId="{F5C96B52-9338-D910-27B7-99149C5CF009}"/>
          </ac:spMkLst>
        </pc:spChg>
        <pc:spChg chg="mod">
          <ac:chgData name="Rohit Naidu" userId="bb8bed683945dba2" providerId="LiveId" clId="{9286D17C-A5F9-4794-98E0-A3CDF686E469}" dt="2023-12-20T06:42:07.948" v="2852" actId="165"/>
          <ac:spMkLst>
            <pc:docMk/>
            <pc:sldMk cId="3169098350" sldId="286"/>
            <ac:spMk id="63" creationId="{7EB58F8B-A6A3-63B0-C307-C1E738815675}"/>
          </ac:spMkLst>
        </pc:spChg>
        <pc:spChg chg="mod">
          <ac:chgData name="Rohit Naidu" userId="bb8bed683945dba2" providerId="LiveId" clId="{9286D17C-A5F9-4794-98E0-A3CDF686E469}" dt="2023-12-20T06:42:07.948" v="2852" actId="165"/>
          <ac:spMkLst>
            <pc:docMk/>
            <pc:sldMk cId="3169098350" sldId="286"/>
            <ac:spMk id="64" creationId="{C2E00B4F-7CE4-EA51-624E-1C2F173F2864}"/>
          </ac:spMkLst>
        </pc:spChg>
        <pc:spChg chg="mod">
          <ac:chgData name="Rohit Naidu" userId="bb8bed683945dba2" providerId="LiveId" clId="{9286D17C-A5F9-4794-98E0-A3CDF686E469}" dt="2023-12-20T06:42:07.948" v="2852" actId="165"/>
          <ac:spMkLst>
            <pc:docMk/>
            <pc:sldMk cId="3169098350" sldId="286"/>
            <ac:spMk id="65" creationId="{DD02F67B-CE2C-E009-3557-8B4F1FBC2E9F}"/>
          </ac:spMkLst>
        </pc:spChg>
        <pc:spChg chg="mod">
          <ac:chgData name="Rohit Naidu" userId="bb8bed683945dba2" providerId="LiveId" clId="{9286D17C-A5F9-4794-98E0-A3CDF686E469}" dt="2023-12-20T06:42:07.948" v="2852" actId="165"/>
          <ac:spMkLst>
            <pc:docMk/>
            <pc:sldMk cId="3169098350" sldId="286"/>
            <ac:spMk id="68" creationId="{24029DE5-7288-1BDF-C90B-02197157086A}"/>
          </ac:spMkLst>
        </pc:spChg>
        <pc:spChg chg="mod">
          <ac:chgData name="Rohit Naidu" userId="bb8bed683945dba2" providerId="LiveId" clId="{9286D17C-A5F9-4794-98E0-A3CDF686E469}" dt="2023-12-20T06:42:07.948" v="2852" actId="165"/>
          <ac:spMkLst>
            <pc:docMk/>
            <pc:sldMk cId="3169098350" sldId="286"/>
            <ac:spMk id="69" creationId="{2DE95EA5-1798-9303-062A-D0F9642F66AA}"/>
          </ac:spMkLst>
        </pc:spChg>
        <pc:spChg chg="del mod">
          <ac:chgData name="Rohit Naidu" userId="bb8bed683945dba2" providerId="LiveId" clId="{9286D17C-A5F9-4794-98E0-A3CDF686E469}" dt="2023-12-20T06:34:03.914" v="2728" actId="21"/>
          <ac:spMkLst>
            <pc:docMk/>
            <pc:sldMk cId="3169098350" sldId="286"/>
            <ac:spMk id="70" creationId="{C5997607-CFA4-5F94-D1B2-683C11AC8ACA}"/>
          </ac:spMkLst>
        </pc:spChg>
        <pc:spChg chg="mod">
          <ac:chgData name="Rohit Naidu" userId="bb8bed683945dba2" providerId="LiveId" clId="{9286D17C-A5F9-4794-98E0-A3CDF686E469}" dt="2023-12-20T06:42:07.948" v="2852" actId="165"/>
          <ac:spMkLst>
            <pc:docMk/>
            <pc:sldMk cId="3169098350" sldId="286"/>
            <ac:spMk id="71" creationId="{0D1F8BF7-1079-0122-7D76-6508A42F5B98}"/>
          </ac:spMkLst>
        </pc:spChg>
        <pc:spChg chg="mod">
          <ac:chgData name="Rohit Naidu" userId="bb8bed683945dba2" providerId="LiveId" clId="{9286D17C-A5F9-4794-98E0-A3CDF686E469}" dt="2023-12-20T06:42:07.948" v="2852" actId="165"/>
          <ac:spMkLst>
            <pc:docMk/>
            <pc:sldMk cId="3169098350" sldId="286"/>
            <ac:spMk id="72" creationId="{5BBE37F7-F09E-CDC5-D2C2-94ACA8575A4C}"/>
          </ac:spMkLst>
        </pc:spChg>
        <pc:spChg chg="mod">
          <ac:chgData name="Rohit Naidu" userId="bb8bed683945dba2" providerId="LiveId" clId="{9286D17C-A5F9-4794-98E0-A3CDF686E469}" dt="2023-12-20T06:42:07.948" v="2852" actId="165"/>
          <ac:spMkLst>
            <pc:docMk/>
            <pc:sldMk cId="3169098350" sldId="286"/>
            <ac:spMk id="75" creationId="{6CB134F2-63BB-D212-8A62-EEF8D7D62717}"/>
          </ac:spMkLst>
        </pc:spChg>
        <pc:spChg chg="mod">
          <ac:chgData name="Rohit Naidu" userId="bb8bed683945dba2" providerId="LiveId" clId="{9286D17C-A5F9-4794-98E0-A3CDF686E469}" dt="2023-12-20T06:42:07.948" v="2852" actId="165"/>
          <ac:spMkLst>
            <pc:docMk/>
            <pc:sldMk cId="3169098350" sldId="286"/>
            <ac:spMk id="76" creationId="{A2821220-6B53-C752-E4F6-B05767EFCF49}"/>
          </ac:spMkLst>
        </pc:spChg>
        <pc:spChg chg="mod">
          <ac:chgData name="Rohit Naidu" userId="bb8bed683945dba2" providerId="LiveId" clId="{9286D17C-A5F9-4794-98E0-A3CDF686E469}" dt="2023-12-20T06:42:07.948" v="2852" actId="165"/>
          <ac:spMkLst>
            <pc:docMk/>
            <pc:sldMk cId="3169098350" sldId="286"/>
            <ac:spMk id="77" creationId="{2A6F02BD-F4E8-F5BA-197A-64C56EB07294}"/>
          </ac:spMkLst>
        </pc:spChg>
        <pc:spChg chg="mod">
          <ac:chgData name="Rohit Naidu" userId="bb8bed683945dba2" providerId="LiveId" clId="{9286D17C-A5F9-4794-98E0-A3CDF686E469}" dt="2023-12-20T06:42:07.948" v="2852" actId="165"/>
          <ac:spMkLst>
            <pc:docMk/>
            <pc:sldMk cId="3169098350" sldId="286"/>
            <ac:spMk id="78" creationId="{24153EE0-4661-3FA8-757E-8D8FBABD5FDD}"/>
          </ac:spMkLst>
        </pc:spChg>
        <pc:spChg chg="mod">
          <ac:chgData name="Rohit Naidu" userId="bb8bed683945dba2" providerId="LiveId" clId="{9286D17C-A5F9-4794-98E0-A3CDF686E469}" dt="2023-12-20T07:08:11.988" v="4444" actId="14861"/>
          <ac:spMkLst>
            <pc:docMk/>
            <pc:sldMk cId="3169098350" sldId="286"/>
            <ac:spMk id="79" creationId="{E82BB933-DFA1-94A2-3E3D-93044F2E416F}"/>
          </ac:spMkLst>
        </pc:spChg>
        <pc:spChg chg="add mod">
          <ac:chgData name="Rohit Naidu" userId="bb8bed683945dba2" providerId="LiveId" clId="{9286D17C-A5F9-4794-98E0-A3CDF686E469}" dt="2023-12-20T06:26:07.607" v="2042"/>
          <ac:spMkLst>
            <pc:docMk/>
            <pc:sldMk cId="3169098350" sldId="286"/>
            <ac:spMk id="81" creationId="{20A5AAF3-7E8D-EE99-8D1F-FFE8CBA42B77}"/>
          </ac:spMkLst>
        </pc:spChg>
        <pc:spChg chg="mod">
          <ac:chgData name="Rohit Naidu" userId="bb8bed683945dba2" providerId="LiveId" clId="{9286D17C-A5F9-4794-98E0-A3CDF686E469}" dt="2023-12-20T06:26:33.292" v="2046"/>
          <ac:spMkLst>
            <pc:docMk/>
            <pc:sldMk cId="3169098350" sldId="286"/>
            <ac:spMk id="84" creationId="{5375D9F9-DDC9-B751-2108-3DD44805A639}"/>
          </ac:spMkLst>
        </pc:spChg>
        <pc:spChg chg="mod">
          <ac:chgData name="Rohit Naidu" userId="bb8bed683945dba2" providerId="LiveId" clId="{9286D17C-A5F9-4794-98E0-A3CDF686E469}" dt="2023-12-20T06:26:33.292" v="2046"/>
          <ac:spMkLst>
            <pc:docMk/>
            <pc:sldMk cId="3169098350" sldId="286"/>
            <ac:spMk id="85" creationId="{656BC14D-5D51-2C4D-19F8-8B6749727D42}"/>
          </ac:spMkLst>
        </pc:spChg>
        <pc:spChg chg="mod">
          <ac:chgData name="Rohit Naidu" userId="bb8bed683945dba2" providerId="LiveId" clId="{9286D17C-A5F9-4794-98E0-A3CDF686E469}" dt="2023-12-20T06:26:33.292" v="2046"/>
          <ac:spMkLst>
            <pc:docMk/>
            <pc:sldMk cId="3169098350" sldId="286"/>
            <ac:spMk id="86" creationId="{7D4F54FD-0D68-67B0-7BFE-2F72592F1942}"/>
          </ac:spMkLst>
        </pc:spChg>
        <pc:spChg chg="mod">
          <ac:chgData name="Rohit Naidu" userId="bb8bed683945dba2" providerId="LiveId" clId="{9286D17C-A5F9-4794-98E0-A3CDF686E469}" dt="2023-12-20T06:26:33.292" v="2046"/>
          <ac:spMkLst>
            <pc:docMk/>
            <pc:sldMk cId="3169098350" sldId="286"/>
            <ac:spMk id="87" creationId="{33C2F443-057D-A4A1-9870-5E91A3DD073B}"/>
          </ac:spMkLst>
        </pc:spChg>
        <pc:spChg chg="mod">
          <ac:chgData name="Rohit Naidu" userId="bb8bed683945dba2" providerId="LiveId" clId="{9286D17C-A5F9-4794-98E0-A3CDF686E469}" dt="2023-12-20T06:26:33.292" v="2046"/>
          <ac:spMkLst>
            <pc:docMk/>
            <pc:sldMk cId="3169098350" sldId="286"/>
            <ac:spMk id="88" creationId="{58F70F93-874D-E379-5CB7-B65077CD8EEC}"/>
          </ac:spMkLst>
        </pc:spChg>
        <pc:spChg chg="add mod">
          <ac:chgData name="Rohit Naidu" userId="bb8bed683945dba2" providerId="LiveId" clId="{9286D17C-A5F9-4794-98E0-A3CDF686E469}" dt="2023-12-20T06:26:52.178" v="2050"/>
          <ac:spMkLst>
            <pc:docMk/>
            <pc:sldMk cId="3169098350" sldId="286"/>
            <ac:spMk id="89" creationId="{892F5721-04B8-25E1-E05F-48939EF688EF}"/>
          </ac:spMkLst>
        </pc:spChg>
        <pc:spChg chg="add del mod ord topLvl">
          <ac:chgData name="Rohit Naidu" userId="bb8bed683945dba2" providerId="LiveId" clId="{9286D17C-A5F9-4794-98E0-A3CDF686E469}" dt="2023-12-20T07:07:32.638" v="4165" actId="21"/>
          <ac:spMkLst>
            <pc:docMk/>
            <pc:sldMk cId="3169098350" sldId="286"/>
            <ac:spMk id="90" creationId="{AB5F210F-9520-107F-7588-2279918B4CE1}"/>
          </ac:spMkLst>
        </pc:spChg>
        <pc:spChg chg="add del mod">
          <ac:chgData name="Rohit Naidu" userId="bb8bed683945dba2" providerId="LiveId" clId="{9286D17C-A5F9-4794-98E0-A3CDF686E469}" dt="2023-12-20T06:42:42.843" v="2863" actId="767"/>
          <ac:spMkLst>
            <pc:docMk/>
            <pc:sldMk cId="3169098350" sldId="286"/>
            <ac:spMk id="99" creationId="{3009D6DE-CBCC-380D-FBE3-D85B659604C5}"/>
          </ac:spMkLst>
        </pc:spChg>
        <pc:spChg chg="add mod">
          <ac:chgData name="Rohit Naidu" userId="bb8bed683945dba2" providerId="LiveId" clId="{9286D17C-A5F9-4794-98E0-A3CDF686E469}" dt="2023-12-20T06:42:41.592" v="2861"/>
          <ac:spMkLst>
            <pc:docMk/>
            <pc:sldMk cId="3169098350" sldId="286"/>
            <ac:spMk id="100" creationId="{66CDC69E-E457-BE6F-FBC5-EDB20CC39BC3}"/>
          </ac:spMkLst>
        </pc:spChg>
        <pc:spChg chg="add mod">
          <ac:chgData name="Rohit Naidu" userId="bb8bed683945dba2" providerId="LiveId" clId="{9286D17C-A5F9-4794-98E0-A3CDF686E469}" dt="2023-12-20T06:42:41.242" v="2860"/>
          <ac:spMkLst>
            <pc:docMk/>
            <pc:sldMk cId="3169098350" sldId="286"/>
            <ac:spMk id="101" creationId="{B0FFAE47-1AF6-E6B7-189B-CAE574B97268}"/>
          </ac:spMkLst>
        </pc:spChg>
        <pc:spChg chg="add mod">
          <ac:chgData name="Rohit Naidu" userId="bb8bed683945dba2" providerId="LiveId" clId="{9286D17C-A5F9-4794-98E0-A3CDF686E469}" dt="2023-12-20T06:42:40.928" v="2859"/>
          <ac:spMkLst>
            <pc:docMk/>
            <pc:sldMk cId="3169098350" sldId="286"/>
            <ac:spMk id="102" creationId="{25A5546C-BCF2-2B73-6844-7191A7D0D328}"/>
          </ac:spMkLst>
        </pc:spChg>
        <pc:spChg chg="add del mod">
          <ac:chgData name="Rohit Naidu" userId="bb8bed683945dba2" providerId="LiveId" clId="{9286D17C-A5F9-4794-98E0-A3CDF686E469}" dt="2023-12-20T06:46:35.660" v="2929" actId="21"/>
          <ac:spMkLst>
            <pc:docMk/>
            <pc:sldMk cId="3169098350" sldId="286"/>
            <ac:spMk id="103" creationId="{85988A21-D4C2-284A-193D-EF8E076FC5E9}"/>
          </ac:spMkLst>
        </pc:spChg>
        <pc:spChg chg="add del mod">
          <ac:chgData name="Rohit Naidu" userId="bb8bed683945dba2" providerId="LiveId" clId="{9286D17C-A5F9-4794-98E0-A3CDF686E469}" dt="2023-12-20T06:46:10.177" v="2922" actId="21"/>
          <ac:spMkLst>
            <pc:docMk/>
            <pc:sldMk cId="3169098350" sldId="286"/>
            <ac:spMk id="104" creationId="{16C0C322-CAE6-2131-4EC0-BDC6A01DCB6E}"/>
          </ac:spMkLst>
        </pc:spChg>
        <pc:spChg chg="add del mod">
          <ac:chgData name="Rohit Naidu" userId="bb8bed683945dba2" providerId="LiveId" clId="{9286D17C-A5F9-4794-98E0-A3CDF686E469}" dt="2023-12-20T06:46:07.069" v="2921" actId="21"/>
          <ac:spMkLst>
            <pc:docMk/>
            <pc:sldMk cId="3169098350" sldId="286"/>
            <ac:spMk id="105" creationId="{580D846D-16F9-74A7-4949-7B2F8AD19245}"/>
          </ac:spMkLst>
        </pc:spChg>
        <pc:spChg chg="add del mod">
          <ac:chgData name="Rohit Naidu" userId="bb8bed683945dba2" providerId="LiveId" clId="{9286D17C-A5F9-4794-98E0-A3CDF686E469}" dt="2023-12-20T06:46:04.511" v="2920" actId="21"/>
          <ac:spMkLst>
            <pc:docMk/>
            <pc:sldMk cId="3169098350" sldId="286"/>
            <ac:spMk id="106" creationId="{8FFAAD77-C377-7DC0-2785-5ED45DFC54A9}"/>
          </ac:spMkLst>
        </pc:spChg>
        <pc:spChg chg="add del mod">
          <ac:chgData name="Rohit Naidu" userId="bb8bed683945dba2" providerId="LiveId" clId="{9286D17C-A5F9-4794-98E0-A3CDF686E469}" dt="2023-12-20T06:46:02.078" v="2919" actId="21"/>
          <ac:spMkLst>
            <pc:docMk/>
            <pc:sldMk cId="3169098350" sldId="286"/>
            <ac:spMk id="107" creationId="{4D0780F4-0804-5A2E-7B61-5086168F2E9E}"/>
          </ac:spMkLst>
        </pc:spChg>
        <pc:spChg chg="add mod topLvl">
          <ac:chgData name="Rohit Naidu" userId="bb8bed683945dba2" providerId="LiveId" clId="{9286D17C-A5F9-4794-98E0-A3CDF686E469}" dt="2023-12-20T07:30:08.340" v="6960" actId="164"/>
          <ac:spMkLst>
            <pc:docMk/>
            <pc:sldMk cId="3169098350" sldId="286"/>
            <ac:spMk id="108" creationId="{A5192CDD-67A1-EDAD-25A5-695497700FAB}"/>
          </ac:spMkLst>
        </pc:spChg>
        <pc:spChg chg="add del mod">
          <ac:chgData name="Rohit Naidu" userId="bb8bed683945dba2" providerId="LiveId" clId="{9286D17C-A5F9-4794-98E0-A3CDF686E469}" dt="2023-12-20T06:46:42.800" v="2933" actId="21"/>
          <ac:spMkLst>
            <pc:docMk/>
            <pc:sldMk cId="3169098350" sldId="286"/>
            <ac:spMk id="109" creationId="{FB69B3ED-1F8F-19C7-C107-50C9690D7B4A}"/>
          </ac:spMkLst>
        </pc:spChg>
        <pc:spChg chg="add del mod">
          <ac:chgData name="Rohit Naidu" userId="bb8bed683945dba2" providerId="LiveId" clId="{9286D17C-A5F9-4794-98E0-A3CDF686E469}" dt="2023-12-20T06:46:44.952" v="2934" actId="21"/>
          <ac:spMkLst>
            <pc:docMk/>
            <pc:sldMk cId="3169098350" sldId="286"/>
            <ac:spMk id="110" creationId="{76C90CED-C7BF-898C-4133-5B1C4F143352}"/>
          </ac:spMkLst>
        </pc:spChg>
        <pc:spChg chg="add mod topLvl">
          <ac:chgData name="Rohit Naidu" userId="bb8bed683945dba2" providerId="LiveId" clId="{9286D17C-A5F9-4794-98E0-A3CDF686E469}" dt="2023-12-20T07:31:17.905" v="6964" actId="165"/>
          <ac:spMkLst>
            <pc:docMk/>
            <pc:sldMk cId="3169098350" sldId="286"/>
            <ac:spMk id="111" creationId="{5CC7C01D-66D5-1982-37D5-1A210EBBE4B9}"/>
          </ac:spMkLst>
        </pc:spChg>
        <pc:spChg chg="add mod topLvl">
          <ac:chgData name="Rohit Naidu" userId="bb8bed683945dba2" providerId="LiveId" clId="{9286D17C-A5F9-4794-98E0-A3CDF686E469}" dt="2023-12-20T07:31:17.905" v="6964" actId="165"/>
          <ac:spMkLst>
            <pc:docMk/>
            <pc:sldMk cId="3169098350" sldId="286"/>
            <ac:spMk id="112" creationId="{754C0617-7DAF-B0F0-778C-34E7DFE44FE0}"/>
          </ac:spMkLst>
        </pc:spChg>
        <pc:spChg chg="add mod topLvl">
          <ac:chgData name="Rohit Naidu" userId="bb8bed683945dba2" providerId="LiveId" clId="{9286D17C-A5F9-4794-98E0-A3CDF686E469}" dt="2023-12-20T07:31:17.905" v="6964" actId="165"/>
          <ac:spMkLst>
            <pc:docMk/>
            <pc:sldMk cId="3169098350" sldId="286"/>
            <ac:spMk id="113" creationId="{E6DA34EA-DEDA-4690-472F-5CFB2ABAEAC8}"/>
          </ac:spMkLst>
        </pc:spChg>
        <pc:spChg chg="add mod topLvl">
          <ac:chgData name="Rohit Naidu" userId="bb8bed683945dba2" providerId="LiveId" clId="{9286D17C-A5F9-4794-98E0-A3CDF686E469}" dt="2023-12-20T07:31:17.905" v="6964" actId="165"/>
          <ac:spMkLst>
            <pc:docMk/>
            <pc:sldMk cId="3169098350" sldId="286"/>
            <ac:spMk id="114" creationId="{DE1C6818-983A-52A7-55E9-990E8AEBAB01}"/>
          </ac:spMkLst>
        </pc:spChg>
        <pc:spChg chg="add mod topLvl">
          <ac:chgData name="Rohit Naidu" userId="bb8bed683945dba2" providerId="LiveId" clId="{9286D17C-A5F9-4794-98E0-A3CDF686E469}" dt="2023-12-20T07:31:17.905" v="6964" actId="165"/>
          <ac:spMkLst>
            <pc:docMk/>
            <pc:sldMk cId="3169098350" sldId="286"/>
            <ac:spMk id="115" creationId="{21016AF6-9562-5204-C7A7-EC3DE90E2F9F}"/>
          </ac:spMkLst>
        </pc:spChg>
        <pc:spChg chg="add del mod">
          <ac:chgData name="Rohit Naidu" userId="bb8bed683945dba2" providerId="LiveId" clId="{9286D17C-A5F9-4794-98E0-A3CDF686E469}" dt="2023-12-20T06:48:58.424" v="3270" actId="767"/>
          <ac:spMkLst>
            <pc:docMk/>
            <pc:sldMk cId="3169098350" sldId="286"/>
            <ac:spMk id="116" creationId="{A4E7620F-DAB6-9564-C18E-293BC84FFC61}"/>
          </ac:spMkLst>
        </pc:spChg>
        <pc:spChg chg="add mod">
          <ac:chgData name="Rohit Naidu" userId="bb8bed683945dba2" providerId="LiveId" clId="{9286D17C-A5F9-4794-98E0-A3CDF686E469}" dt="2023-12-20T07:10:50.839" v="4751" actId="1076"/>
          <ac:spMkLst>
            <pc:docMk/>
            <pc:sldMk cId="3169098350" sldId="286"/>
            <ac:spMk id="117" creationId="{4CC5DC57-BA69-8701-CFB7-A4A5D303CA1D}"/>
          </ac:spMkLst>
        </pc:spChg>
        <pc:spChg chg="add mod">
          <ac:chgData name="Rohit Naidu" userId="bb8bed683945dba2" providerId="LiveId" clId="{9286D17C-A5F9-4794-98E0-A3CDF686E469}" dt="2023-12-20T06:51:36.126" v="3388" actId="122"/>
          <ac:spMkLst>
            <pc:docMk/>
            <pc:sldMk cId="3169098350" sldId="286"/>
            <ac:spMk id="118" creationId="{EDF762D1-9AC9-B4F7-981D-073F3C02F38D}"/>
          </ac:spMkLst>
        </pc:spChg>
        <pc:spChg chg="add mod topLvl">
          <ac:chgData name="Rohit Naidu" userId="bb8bed683945dba2" providerId="LiveId" clId="{9286D17C-A5F9-4794-98E0-A3CDF686E469}" dt="2023-12-20T18:10:35.565" v="9141" actId="20577"/>
          <ac:spMkLst>
            <pc:docMk/>
            <pc:sldMk cId="3169098350" sldId="286"/>
            <ac:spMk id="119" creationId="{585C99B4-BB43-9629-66B2-2BAA0336D485}"/>
          </ac:spMkLst>
        </pc:spChg>
        <pc:spChg chg="add mod topLvl">
          <ac:chgData name="Rohit Naidu" userId="bb8bed683945dba2" providerId="LiveId" clId="{9286D17C-A5F9-4794-98E0-A3CDF686E469}" dt="2023-12-20T18:10:35.194" v="9140" actId="20577"/>
          <ac:spMkLst>
            <pc:docMk/>
            <pc:sldMk cId="3169098350" sldId="286"/>
            <ac:spMk id="120" creationId="{BEE32B2A-A549-D5D8-FB10-39227711FDF7}"/>
          </ac:spMkLst>
        </pc:spChg>
        <pc:spChg chg="add mod topLvl">
          <ac:chgData name="Rohit Naidu" userId="bb8bed683945dba2" providerId="LiveId" clId="{9286D17C-A5F9-4794-98E0-A3CDF686E469}" dt="2023-12-20T18:10:34.793" v="9139" actId="20577"/>
          <ac:spMkLst>
            <pc:docMk/>
            <pc:sldMk cId="3169098350" sldId="286"/>
            <ac:spMk id="121" creationId="{BE0C9C27-D628-EC81-43BE-B35B3D038770}"/>
          </ac:spMkLst>
        </pc:spChg>
        <pc:spChg chg="add mod topLvl">
          <ac:chgData name="Rohit Naidu" userId="bb8bed683945dba2" providerId="LiveId" clId="{9286D17C-A5F9-4794-98E0-A3CDF686E469}" dt="2023-12-20T18:10:34.002" v="9137" actId="20577"/>
          <ac:spMkLst>
            <pc:docMk/>
            <pc:sldMk cId="3169098350" sldId="286"/>
            <ac:spMk id="122" creationId="{83DD1F8F-28B0-EDB0-96D7-C3AEF190D5D7}"/>
          </ac:spMkLst>
        </pc:spChg>
        <pc:spChg chg="add mod topLvl">
          <ac:chgData name="Rohit Naidu" userId="bb8bed683945dba2" providerId="LiveId" clId="{9286D17C-A5F9-4794-98E0-A3CDF686E469}" dt="2023-12-20T18:08:34.061" v="9098" actId="20577"/>
          <ac:spMkLst>
            <pc:docMk/>
            <pc:sldMk cId="3169098350" sldId="286"/>
            <ac:spMk id="123" creationId="{35A6AEBA-77D5-4D8F-CDE1-928AD791C594}"/>
          </ac:spMkLst>
        </pc:spChg>
        <pc:spChg chg="add mod topLvl">
          <ac:chgData name="Rohit Naidu" userId="bb8bed683945dba2" providerId="LiveId" clId="{9286D17C-A5F9-4794-98E0-A3CDF686E469}" dt="2023-12-20T18:10:38.848" v="9143" actId="20577"/>
          <ac:spMkLst>
            <pc:docMk/>
            <pc:sldMk cId="3169098350" sldId="286"/>
            <ac:spMk id="124" creationId="{FEF078EA-56EF-CF25-6CC1-D5885892742C}"/>
          </ac:spMkLst>
        </pc:spChg>
        <pc:spChg chg="add mod ord">
          <ac:chgData name="Rohit Naidu" userId="bb8bed683945dba2" providerId="LiveId" clId="{9286D17C-A5F9-4794-98E0-A3CDF686E469}" dt="2023-12-20T07:30:00.330" v="6955" actId="1076"/>
          <ac:spMkLst>
            <pc:docMk/>
            <pc:sldMk cId="3169098350" sldId="286"/>
            <ac:spMk id="126" creationId="{9C2DB3F1-7FE7-1E33-0DEC-DBAD8B4DD41E}"/>
          </ac:spMkLst>
        </pc:spChg>
        <pc:spChg chg="add mod">
          <ac:chgData name="Rohit Naidu" userId="bb8bed683945dba2" providerId="LiveId" clId="{9286D17C-A5F9-4794-98E0-A3CDF686E469}" dt="2023-12-20T07:30:00.046" v="6954" actId="1076"/>
          <ac:spMkLst>
            <pc:docMk/>
            <pc:sldMk cId="3169098350" sldId="286"/>
            <ac:spMk id="127" creationId="{1BD017E6-AC62-B93D-9111-03E7C5411BF7}"/>
          </ac:spMkLst>
        </pc:spChg>
        <pc:spChg chg="add del mod">
          <ac:chgData name="Rohit Naidu" userId="bb8bed683945dba2" providerId="LiveId" clId="{9286D17C-A5F9-4794-98E0-A3CDF686E469}" dt="2023-12-20T07:00:43.304" v="3527"/>
          <ac:spMkLst>
            <pc:docMk/>
            <pc:sldMk cId="3169098350" sldId="286"/>
            <ac:spMk id="128" creationId="{001FBB5A-BDD5-2AE0-5472-D53F82562108}"/>
          </ac:spMkLst>
        </pc:spChg>
        <pc:spChg chg="add mod">
          <ac:chgData name="Rohit Naidu" userId="bb8bed683945dba2" providerId="LiveId" clId="{9286D17C-A5F9-4794-98E0-A3CDF686E469}" dt="2023-12-20T07:29:59.260" v="6953" actId="1076"/>
          <ac:spMkLst>
            <pc:docMk/>
            <pc:sldMk cId="3169098350" sldId="286"/>
            <ac:spMk id="129" creationId="{2E99B2AB-3BA0-B667-553C-23D46A4CCCD7}"/>
          </ac:spMkLst>
        </pc:spChg>
        <pc:grpChg chg="add mod ord">
          <ac:chgData name="Rohit Naidu" userId="bb8bed683945dba2" providerId="LiveId" clId="{9286D17C-A5F9-4794-98E0-A3CDF686E469}" dt="2023-12-20T06:42:07.948" v="2852" actId="165"/>
          <ac:grpSpMkLst>
            <pc:docMk/>
            <pc:sldMk cId="3169098350" sldId="286"/>
            <ac:grpSpMk id="13" creationId="{4B71C1C2-CCCB-0BDF-8384-74FB76E33A85}"/>
          </ac:grpSpMkLst>
        </pc:grpChg>
        <pc:grpChg chg="add mod topLvl">
          <ac:chgData name="Rohit Naidu" userId="bb8bed683945dba2" providerId="LiveId" clId="{9286D17C-A5F9-4794-98E0-A3CDF686E469}" dt="2023-12-20T06:42:07.948" v="2852" actId="165"/>
          <ac:grpSpMkLst>
            <pc:docMk/>
            <pc:sldMk cId="3169098350" sldId="286"/>
            <ac:grpSpMk id="15" creationId="{5218C6A9-858D-1B37-D0DC-D79D592B8D76}"/>
          </ac:grpSpMkLst>
        </pc:grpChg>
        <pc:grpChg chg="add mod ord topLvl">
          <ac:chgData name="Rohit Naidu" userId="bb8bed683945dba2" providerId="LiveId" clId="{9286D17C-A5F9-4794-98E0-A3CDF686E469}" dt="2023-12-20T06:42:07.948" v="2852" actId="165"/>
          <ac:grpSpMkLst>
            <pc:docMk/>
            <pc:sldMk cId="3169098350" sldId="286"/>
            <ac:grpSpMk id="16" creationId="{9BFE26E3-D3AB-AB73-E650-893B41D977C3}"/>
          </ac:grpSpMkLst>
        </pc:grpChg>
        <pc:grpChg chg="mod">
          <ac:chgData name="Rohit Naidu" userId="bb8bed683945dba2" providerId="LiveId" clId="{9286D17C-A5F9-4794-98E0-A3CDF686E469}" dt="2023-12-20T06:42:07.948" v="2852" actId="165"/>
          <ac:grpSpMkLst>
            <pc:docMk/>
            <pc:sldMk cId="3169098350" sldId="286"/>
            <ac:grpSpMk id="17" creationId="{FFA783FC-E1EA-4F8D-643A-FB47AC9F3CFF}"/>
          </ac:grpSpMkLst>
        </pc:grpChg>
        <pc:grpChg chg="add mod">
          <ac:chgData name="Rohit Naidu" userId="bb8bed683945dba2" providerId="LiveId" clId="{9286D17C-A5F9-4794-98E0-A3CDF686E469}" dt="2023-12-20T06:19:21.664" v="1965"/>
          <ac:grpSpMkLst>
            <pc:docMk/>
            <pc:sldMk cId="3169098350" sldId="286"/>
            <ac:grpSpMk id="23" creationId="{E674F92B-1B03-0298-11C8-E28B83FE97C2}"/>
          </ac:grpSpMkLst>
        </pc:grpChg>
        <pc:grpChg chg="mod">
          <ac:chgData name="Rohit Naidu" userId="bb8bed683945dba2" providerId="LiveId" clId="{9286D17C-A5F9-4794-98E0-A3CDF686E469}" dt="2023-12-20T06:19:21.664" v="1965"/>
          <ac:grpSpMkLst>
            <pc:docMk/>
            <pc:sldMk cId="3169098350" sldId="286"/>
            <ac:grpSpMk id="24" creationId="{407C8122-23CE-AEDD-E306-89A97FAA91C3}"/>
          </ac:grpSpMkLst>
        </pc:grpChg>
        <pc:grpChg chg="add mod">
          <ac:chgData name="Rohit Naidu" userId="bb8bed683945dba2" providerId="LiveId" clId="{9286D17C-A5F9-4794-98E0-A3CDF686E469}" dt="2023-12-20T06:19:21.329" v="1964"/>
          <ac:grpSpMkLst>
            <pc:docMk/>
            <pc:sldMk cId="3169098350" sldId="286"/>
            <ac:grpSpMk id="30" creationId="{13882E79-9D55-C6E2-60FA-A85025CC1AEC}"/>
          </ac:grpSpMkLst>
        </pc:grpChg>
        <pc:grpChg chg="mod">
          <ac:chgData name="Rohit Naidu" userId="bb8bed683945dba2" providerId="LiveId" clId="{9286D17C-A5F9-4794-98E0-A3CDF686E469}" dt="2023-12-20T06:19:21.329" v="1964"/>
          <ac:grpSpMkLst>
            <pc:docMk/>
            <pc:sldMk cId="3169098350" sldId="286"/>
            <ac:grpSpMk id="31" creationId="{D5A1152A-1298-597D-F98C-C8C6DB6A2EEF}"/>
          </ac:grpSpMkLst>
        </pc:grpChg>
        <pc:grpChg chg="add mod">
          <ac:chgData name="Rohit Naidu" userId="bb8bed683945dba2" providerId="LiveId" clId="{9286D17C-A5F9-4794-98E0-A3CDF686E469}" dt="2023-12-20T06:19:21.016" v="1963"/>
          <ac:grpSpMkLst>
            <pc:docMk/>
            <pc:sldMk cId="3169098350" sldId="286"/>
            <ac:grpSpMk id="37" creationId="{0CB3C6E1-85BE-560C-AC58-B1D4A7A1CE4E}"/>
          </ac:grpSpMkLst>
        </pc:grpChg>
        <pc:grpChg chg="mod">
          <ac:chgData name="Rohit Naidu" userId="bb8bed683945dba2" providerId="LiveId" clId="{9286D17C-A5F9-4794-98E0-A3CDF686E469}" dt="2023-12-20T06:19:21.016" v="1963"/>
          <ac:grpSpMkLst>
            <pc:docMk/>
            <pc:sldMk cId="3169098350" sldId="286"/>
            <ac:grpSpMk id="38" creationId="{EA908B3E-11A3-F93D-19FF-6FB8326EA618}"/>
          </ac:grpSpMkLst>
        </pc:grpChg>
        <pc:grpChg chg="add mod">
          <ac:chgData name="Rohit Naidu" userId="bb8bed683945dba2" providerId="LiveId" clId="{9286D17C-A5F9-4794-98E0-A3CDF686E469}" dt="2023-12-20T06:19:20.691" v="1962"/>
          <ac:grpSpMkLst>
            <pc:docMk/>
            <pc:sldMk cId="3169098350" sldId="286"/>
            <ac:grpSpMk id="44" creationId="{9E0AB131-0165-C9F3-2302-EDA17A97F4F7}"/>
          </ac:grpSpMkLst>
        </pc:grpChg>
        <pc:grpChg chg="mod">
          <ac:chgData name="Rohit Naidu" userId="bb8bed683945dba2" providerId="LiveId" clId="{9286D17C-A5F9-4794-98E0-A3CDF686E469}" dt="2023-12-20T06:19:20.691" v="1962"/>
          <ac:grpSpMkLst>
            <pc:docMk/>
            <pc:sldMk cId="3169098350" sldId="286"/>
            <ac:grpSpMk id="45" creationId="{16A92622-02C0-4DC8-53BB-C7BBB87EA533}"/>
          </ac:grpSpMkLst>
        </pc:grpChg>
        <pc:grpChg chg="add mod ord topLvl">
          <ac:chgData name="Rohit Naidu" userId="bb8bed683945dba2" providerId="LiveId" clId="{9286D17C-A5F9-4794-98E0-A3CDF686E469}" dt="2023-12-20T06:42:07.948" v="2852" actId="165"/>
          <ac:grpSpMkLst>
            <pc:docMk/>
            <pc:sldMk cId="3169098350" sldId="286"/>
            <ac:grpSpMk id="51" creationId="{D0B1E449-ED09-66D3-E8BB-DD742119C6D2}"/>
          </ac:grpSpMkLst>
        </pc:grpChg>
        <pc:grpChg chg="mod">
          <ac:chgData name="Rohit Naidu" userId="bb8bed683945dba2" providerId="LiveId" clId="{9286D17C-A5F9-4794-98E0-A3CDF686E469}" dt="2023-12-20T06:42:07.948" v="2852" actId="165"/>
          <ac:grpSpMkLst>
            <pc:docMk/>
            <pc:sldMk cId="3169098350" sldId="286"/>
            <ac:grpSpMk id="52" creationId="{E540F429-AA0F-CFD6-34E7-ED818F9B8D89}"/>
          </ac:grpSpMkLst>
        </pc:grpChg>
        <pc:grpChg chg="add mod">
          <ac:chgData name="Rohit Naidu" userId="bb8bed683945dba2" providerId="LiveId" clId="{9286D17C-A5F9-4794-98E0-A3CDF686E469}" dt="2023-12-20T06:22:50.828" v="1996" actId="164"/>
          <ac:grpSpMkLst>
            <pc:docMk/>
            <pc:sldMk cId="3169098350" sldId="286"/>
            <ac:grpSpMk id="58" creationId="{755BDFB0-ACBD-0BF0-47E7-FA06C5692A06}"/>
          </ac:grpSpMkLst>
        </pc:grpChg>
        <pc:grpChg chg="add mod ord topLvl">
          <ac:chgData name="Rohit Naidu" userId="bb8bed683945dba2" providerId="LiveId" clId="{9286D17C-A5F9-4794-98E0-A3CDF686E469}" dt="2023-12-20T06:42:07.948" v="2852" actId="165"/>
          <ac:grpSpMkLst>
            <pc:docMk/>
            <pc:sldMk cId="3169098350" sldId="286"/>
            <ac:grpSpMk id="59" creationId="{ED38C5B4-67B5-D5B1-529F-828D389292E6}"/>
          </ac:grpSpMkLst>
        </pc:grpChg>
        <pc:grpChg chg="mod">
          <ac:chgData name="Rohit Naidu" userId="bb8bed683945dba2" providerId="LiveId" clId="{9286D17C-A5F9-4794-98E0-A3CDF686E469}" dt="2023-12-20T06:42:07.948" v="2852" actId="165"/>
          <ac:grpSpMkLst>
            <pc:docMk/>
            <pc:sldMk cId="3169098350" sldId="286"/>
            <ac:grpSpMk id="60" creationId="{98F24735-CA5F-AC12-BC62-69FF979E1A4D}"/>
          </ac:grpSpMkLst>
        </pc:grpChg>
        <pc:grpChg chg="add mod topLvl">
          <ac:chgData name="Rohit Naidu" userId="bb8bed683945dba2" providerId="LiveId" clId="{9286D17C-A5F9-4794-98E0-A3CDF686E469}" dt="2023-12-20T06:42:07.948" v="2852" actId="165"/>
          <ac:grpSpMkLst>
            <pc:docMk/>
            <pc:sldMk cId="3169098350" sldId="286"/>
            <ac:grpSpMk id="66" creationId="{42035BDB-83B8-5476-CBF3-6C79FCC89F92}"/>
          </ac:grpSpMkLst>
        </pc:grpChg>
        <pc:grpChg chg="mod">
          <ac:chgData name="Rohit Naidu" userId="bb8bed683945dba2" providerId="LiveId" clId="{9286D17C-A5F9-4794-98E0-A3CDF686E469}" dt="2023-12-20T06:42:07.948" v="2852" actId="165"/>
          <ac:grpSpMkLst>
            <pc:docMk/>
            <pc:sldMk cId="3169098350" sldId="286"/>
            <ac:grpSpMk id="67" creationId="{7CB16C82-E881-DDDD-5303-8A1B4632B2F4}"/>
          </ac:grpSpMkLst>
        </pc:grpChg>
        <pc:grpChg chg="add mod ord topLvl">
          <ac:chgData name="Rohit Naidu" userId="bb8bed683945dba2" providerId="LiveId" clId="{9286D17C-A5F9-4794-98E0-A3CDF686E469}" dt="2023-12-20T06:42:07.948" v="2852" actId="165"/>
          <ac:grpSpMkLst>
            <pc:docMk/>
            <pc:sldMk cId="3169098350" sldId="286"/>
            <ac:grpSpMk id="73" creationId="{98EB02DB-6BB8-3421-F5B3-A360F5BAFE3D}"/>
          </ac:grpSpMkLst>
        </pc:grpChg>
        <pc:grpChg chg="mod">
          <ac:chgData name="Rohit Naidu" userId="bb8bed683945dba2" providerId="LiveId" clId="{9286D17C-A5F9-4794-98E0-A3CDF686E469}" dt="2023-12-20T06:42:07.948" v="2852" actId="165"/>
          <ac:grpSpMkLst>
            <pc:docMk/>
            <pc:sldMk cId="3169098350" sldId="286"/>
            <ac:grpSpMk id="74" creationId="{FCE0F38B-4644-74D5-1A97-599D26A0F6B8}"/>
          </ac:grpSpMkLst>
        </pc:grpChg>
        <pc:grpChg chg="add del mod">
          <ac:chgData name="Rohit Naidu" userId="bb8bed683945dba2" providerId="LiveId" clId="{9286D17C-A5F9-4794-98E0-A3CDF686E469}" dt="2023-12-20T06:26:14.934" v="2044" actId="165"/>
          <ac:grpSpMkLst>
            <pc:docMk/>
            <pc:sldMk cId="3169098350" sldId="286"/>
            <ac:grpSpMk id="80" creationId="{201D8F71-7B4D-07D4-74B5-9E9E48EF62CD}"/>
          </ac:grpSpMkLst>
        </pc:grpChg>
        <pc:grpChg chg="add mod">
          <ac:chgData name="Rohit Naidu" userId="bb8bed683945dba2" providerId="LiveId" clId="{9286D17C-A5F9-4794-98E0-A3CDF686E469}" dt="2023-12-20T06:26:33.292" v="2046"/>
          <ac:grpSpMkLst>
            <pc:docMk/>
            <pc:sldMk cId="3169098350" sldId="286"/>
            <ac:grpSpMk id="82" creationId="{83D97EA4-BBB2-9CFC-8A12-E01927EF121C}"/>
          </ac:grpSpMkLst>
        </pc:grpChg>
        <pc:grpChg chg="mod">
          <ac:chgData name="Rohit Naidu" userId="bb8bed683945dba2" providerId="LiveId" clId="{9286D17C-A5F9-4794-98E0-A3CDF686E469}" dt="2023-12-20T06:26:33.292" v="2046"/>
          <ac:grpSpMkLst>
            <pc:docMk/>
            <pc:sldMk cId="3169098350" sldId="286"/>
            <ac:grpSpMk id="83" creationId="{FC59B849-1A45-E7D5-ED7A-746F38F4CB88}"/>
          </ac:grpSpMkLst>
        </pc:grpChg>
        <pc:grpChg chg="add del mod">
          <ac:chgData name="Rohit Naidu" userId="bb8bed683945dba2" providerId="LiveId" clId="{9286D17C-A5F9-4794-98E0-A3CDF686E469}" dt="2023-12-20T07:30:01.616" v="6956" actId="1076"/>
          <ac:grpSpMkLst>
            <pc:docMk/>
            <pc:sldMk cId="3169098350" sldId="286"/>
            <ac:grpSpMk id="91" creationId="{D8498EBC-57BB-0B94-944B-6F18BD00E256}"/>
          </ac:grpSpMkLst>
        </pc:grpChg>
        <pc:grpChg chg="add del mod">
          <ac:chgData name="Rohit Naidu" userId="bb8bed683945dba2" providerId="LiveId" clId="{9286D17C-A5F9-4794-98E0-A3CDF686E469}" dt="2023-12-20T07:31:17.905" v="6964" actId="165"/>
          <ac:grpSpMkLst>
            <pc:docMk/>
            <pc:sldMk cId="3169098350" sldId="286"/>
            <ac:grpSpMk id="125" creationId="{D4029F15-55E5-0C3B-42C0-292D8F9D51EA}"/>
          </ac:grpSpMkLst>
        </pc:grpChg>
        <pc:grpChg chg="add del mod">
          <ac:chgData name="Rohit Naidu" userId="bb8bed683945dba2" providerId="LiveId" clId="{9286D17C-A5F9-4794-98E0-A3CDF686E469}" dt="2023-12-20T07:30:08.340" v="6960" actId="164"/>
          <ac:grpSpMkLst>
            <pc:docMk/>
            <pc:sldMk cId="3169098350" sldId="286"/>
            <ac:grpSpMk id="130" creationId="{90B63C46-1018-5F60-9473-DB12F06DE808}"/>
          </ac:grpSpMkLst>
        </pc:grpChg>
        <pc:grpChg chg="add mod">
          <ac:chgData name="Rohit Naidu" userId="bb8bed683945dba2" providerId="LiveId" clId="{9286D17C-A5F9-4794-98E0-A3CDF686E469}" dt="2023-12-20T07:30:02.370" v="6957" actId="164"/>
          <ac:grpSpMkLst>
            <pc:docMk/>
            <pc:sldMk cId="3169098350" sldId="286"/>
            <ac:grpSpMk id="131" creationId="{72D7E7D9-5B74-4835-C325-F499822FA37F}"/>
          </ac:grpSpMkLst>
        </pc:grpChg>
        <pc:grpChg chg="add mod">
          <ac:chgData name="Rohit Naidu" userId="bb8bed683945dba2" providerId="LiveId" clId="{9286D17C-A5F9-4794-98E0-A3CDF686E469}" dt="2023-12-20T07:31:45.434" v="6965" actId="164"/>
          <ac:grpSpMkLst>
            <pc:docMk/>
            <pc:sldMk cId="3169098350" sldId="286"/>
            <ac:grpSpMk id="132" creationId="{890953B0-19CE-E71F-1B5A-919B70C1CCD6}"/>
          </ac:grpSpMkLst>
        </pc:grpChg>
        <pc:cxnChg chg="add mod ord topLvl">
          <ac:chgData name="Rohit Naidu" userId="bb8bed683945dba2" providerId="LiveId" clId="{9286D17C-A5F9-4794-98E0-A3CDF686E469}" dt="2023-12-20T07:31:17.905" v="6964" actId="165"/>
          <ac:cxnSpMkLst>
            <pc:docMk/>
            <pc:sldMk cId="3169098350" sldId="286"/>
            <ac:cxnSpMk id="93" creationId="{13BD8B55-B8F1-F556-ACCB-0CE70ABA68DF}"/>
          </ac:cxnSpMkLst>
        </pc:cxnChg>
        <pc:cxnChg chg="add mod ord topLvl">
          <ac:chgData name="Rohit Naidu" userId="bb8bed683945dba2" providerId="LiveId" clId="{9286D17C-A5F9-4794-98E0-A3CDF686E469}" dt="2023-12-20T07:31:17.905" v="6964" actId="165"/>
          <ac:cxnSpMkLst>
            <pc:docMk/>
            <pc:sldMk cId="3169098350" sldId="286"/>
            <ac:cxnSpMk id="94" creationId="{67A2756F-14E9-1DFB-B27E-0326636DA58C}"/>
          </ac:cxnSpMkLst>
        </pc:cxnChg>
        <pc:cxnChg chg="add mod ord topLvl">
          <ac:chgData name="Rohit Naidu" userId="bb8bed683945dba2" providerId="LiveId" clId="{9286D17C-A5F9-4794-98E0-A3CDF686E469}" dt="2023-12-20T07:31:17.905" v="6964" actId="165"/>
          <ac:cxnSpMkLst>
            <pc:docMk/>
            <pc:sldMk cId="3169098350" sldId="286"/>
            <ac:cxnSpMk id="95" creationId="{D754E6E1-A8D8-1479-01DC-BE63683F3E0F}"/>
          </ac:cxnSpMkLst>
        </pc:cxnChg>
        <pc:cxnChg chg="add mod ord topLvl">
          <ac:chgData name="Rohit Naidu" userId="bb8bed683945dba2" providerId="LiveId" clId="{9286D17C-A5F9-4794-98E0-A3CDF686E469}" dt="2023-12-20T07:31:17.905" v="6964" actId="165"/>
          <ac:cxnSpMkLst>
            <pc:docMk/>
            <pc:sldMk cId="3169098350" sldId="286"/>
            <ac:cxnSpMk id="96" creationId="{69738338-45F1-F086-D22B-34869D00E109}"/>
          </ac:cxnSpMkLst>
        </pc:cxnChg>
        <pc:cxnChg chg="add mod ord topLvl">
          <ac:chgData name="Rohit Naidu" userId="bb8bed683945dba2" providerId="LiveId" clId="{9286D17C-A5F9-4794-98E0-A3CDF686E469}" dt="2023-12-20T07:31:17.905" v="6964" actId="165"/>
          <ac:cxnSpMkLst>
            <pc:docMk/>
            <pc:sldMk cId="3169098350" sldId="286"/>
            <ac:cxnSpMk id="97" creationId="{FA5C9158-3BD4-EE49-AC6F-AB6479FD7884}"/>
          </ac:cxnSpMkLst>
        </pc:cxnChg>
        <pc:cxnChg chg="add mod ord topLvl">
          <ac:chgData name="Rohit Naidu" userId="bb8bed683945dba2" providerId="LiveId" clId="{9286D17C-A5F9-4794-98E0-A3CDF686E469}" dt="2023-12-20T07:31:17.905" v="6964" actId="165"/>
          <ac:cxnSpMkLst>
            <pc:docMk/>
            <pc:sldMk cId="3169098350" sldId="286"/>
            <ac:cxnSpMk id="98" creationId="{A093CD5E-3913-9FF4-2D48-5489C2DF74B7}"/>
          </ac:cxnSpMkLst>
        </pc:cxnChg>
      </pc:sldChg>
      <pc:sldChg chg="add del">
        <pc:chgData name="Rohit Naidu" userId="bb8bed683945dba2" providerId="LiveId" clId="{9286D17C-A5F9-4794-98E0-A3CDF686E469}" dt="2023-12-20T05:40:28.514" v="966" actId="2696"/>
        <pc:sldMkLst>
          <pc:docMk/>
          <pc:sldMk cId="3296218313" sldId="286"/>
        </pc:sldMkLst>
      </pc:sldChg>
      <pc:sldChg chg="addSp delSp modSp new mod ord setBg modClrScheme chgLayout">
        <pc:chgData name="Rohit Naidu" userId="bb8bed683945dba2" providerId="LiveId" clId="{9286D17C-A5F9-4794-98E0-A3CDF686E469}" dt="2023-12-21T04:51:29.979" v="9163"/>
        <pc:sldMkLst>
          <pc:docMk/>
          <pc:sldMk cId="1531089067" sldId="287"/>
        </pc:sldMkLst>
        <pc:spChg chg="del">
          <ac:chgData name="Rohit Naidu" userId="bb8bed683945dba2" providerId="LiveId" clId="{9286D17C-A5F9-4794-98E0-A3CDF686E469}" dt="2023-12-20T09:01:26.850" v="7748" actId="700"/>
          <ac:spMkLst>
            <pc:docMk/>
            <pc:sldMk cId="1531089067" sldId="287"/>
            <ac:spMk id="2" creationId="{4E6F1CB1-2A69-9CAF-0579-D7F408ABA034}"/>
          </ac:spMkLst>
        </pc:spChg>
        <pc:spChg chg="del">
          <ac:chgData name="Rohit Naidu" userId="bb8bed683945dba2" providerId="LiveId" clId="{9286D17C-A5F9-4794-98E0-A3CDF686E469}" dt="2023-12-20T09:01:26.850" v="7748" actId="700"/>
          <ac:spMkLst>
            <pc:docMk/>
            <pc:sldMk cId="1531089067" sldId="287"/>
            <ac:spMk id="3" creationId="{3DE499FF-590D-C620-164B-4021D70158AF}"/>
          </ac:spMkLst>
        </pc:spChg>
        <pc:spChg chg="del">
          <ac:chgData name="Rohit Naidu" userId="bb8bed683945dba2" providerId="LiveId" clId="{9286D17C-A5F9-4794-98E0-A3CDF686E469}" dt="2023-12-20T09:01:26.850" v="7748" actId="700"/>
          <ac:spMkLst>
            <pc:docMk/>
            <pc:sldMk cId="1531089067" sldId="287"/>
            <ac:spMk id="4" creationId="{1DE8D0F3-C9EC-C086-2D25-26425C19F178}"/>
          </ac:spMkLst>
        </pc:spChg>
        <pc:spChg chg="add">
          <ac:chgData name="Rohit Naidu" userId="bb8bed683945dba2" providerId="LiveId" clId="{9286D17C-A5F9-4794-98E0-A3CDF686E469}" dt="2023-12-20T09:07:10.330" v="7768" actId="26606"/>
          <ac:spMkLst>
            <pc:docMk/>
            <pc:sldMk cId="1531089067" sldId="287"/>
            <ac:spMk id="13" creationId="{2D2B266D-3625-4584-A5C3-7D3F672CFF30}"/>
          </ac:spMkLst>
        </pc:spChg>
        <pc:spChg chg="add">
          <ac:chgData name="Rohit Naidu" userId="bb8bed683945dba2" providerId="LiveId" clId="{9286D17C-A5F9-4794-98E0-A3CDF686E469}" dt="2023-12-20T09:07:10.330" v="7768" actId="26606"/>
          <ac:spMkLst>
            <pc:docMk/>
            <pc:sldMk cId="1531089067" sldId="287"/>
            <ac:spMk id="15" creationId="{C463B99A-73EE-4FBB-B7C4-F9F9BCC25C65}"/>
          </ac:spMkLst>
        </pc:spChg>
        <pc:spChg chg="add">
          <ac:chgData name="Rohit Naidu" userId="bb8bed683945dba2" providerId="LiveId" clId="{9286D17C-A5F9-4794-98E0-A3CDF686E469}" dt="2023-12-20T09:07:10.330" v="7768" actId="26606"/>
          <ac:spMkLst>
            <pc:docMk/>
            <pc:sldMk cId="1531089067" sldId="287"/>
            <ac:spMk id="17" creationId="{A5D2A5D1-BA0D-47D3-B051-DA7743C46E28}"/>
          </ac:spMkLst>
        </pc:spChg>
        <pc:picChg chg="add mod">
          <ac:chgData name="Rohit Naidu" userId="bb8bed683945dba2" providerId="LiveId" clId="{9286D17C-A5F9-4794-98E0-A3CDF686E469}" dt="2023-12-20T09:07:26.746" v="7771" actId="1076"/>
          <ac:picMkLst>
            <pc:docMk/>
            <pc:sldMk cId="1531089067" sldId="287"/>
            <ac:picMk id="6" creationId="{68ADC048-7BED-A29C-D431-2F9A93C3FB23}"/>
          </ac:picMkLst>
        </pc:picChg>
        <pc:picChg chg="add mod">
          <ac:chgData name="Rohit Naidu" userId="bb8bed683945dba2" providerId="LiveId" clId="{9286D17C-A5F9-4794-98E0-A3CDF686E469}" dt="2023-12-20T09:07:10.330" v="7768" actId="26606"/>
          <ac:picMkLst>
            <pc:docMk/>
            <pc:sldMk cId="1531089067" sldId="287"/>
            <ac:picMk id="8" creationId="{45FCD4A9-BB27-69ED-2043-4A1B45F9A841}"/>
          </ac:picMkLst>
        </pc:picChg>
      </pc:sldChg>
      <pc:sldChg chg="addSp delSp modSp new del mod setBg modClrScheme chgLayout">
        <pc:chgData name="Rohit Naidu" userId="bb8bed683945dba2" providerId="LiveId" clId="{9286D17C-A5F9-4794-98E0-A3CDF686E469}" dt="2023-12-20T15:00:25.809" v="8460" actId="2696"/>
        <pc:sldMkLst>
          <pc:docMk/>
          <pc:sldMk cId="1201739718" sldId="288"/>
        </pc:sldMkLst>
        <pc:spChg chg="del">
          <ac:chgData name="Rohit Naidu" userId="bb8bed683945dba2" providerId="LiveId" clId="{9286D17C-A5F9-4794-98E0-A3CDF686E469}" dt="2023-12-20T14:43:48.466" v="8315" actId="700"/>
          <ac:spMkLst>
            <pc:docMk/>
            <pc:sldMk cId="1201739718" sldId="288"/>
            <ac:spMk id="2" creationId="{48410E84-F1F3-C062-A837-3BF5F3EF1BB3}"/>
          </ac:spMkLst>
        </pc:spChg>
        <pc:spChg chg="del">
          <ac:chgData name="Rohit Naidu" userId="bb8bed683945dba2" providerId="LiveId" clId="{9286D17C-A5F9-4794-98E0-A3CDF686E469}" dt="2023-12-20T14:43:48.466" v="8315" actId="700"/>
          <ac:spMkLst>
            <pc:docMk/>
            <pc:sldMk cId="1201739718" sldId="288"/>
            <ac:spMk id="3" creationId="{B6CB1C11-7F98-36A1-4FD6-814F737D21EC}"/>
          </ac:spMkLst>
        </pc:spChg>
        <pc:spChg chg="add mod">
          <ac:chgData name="Rohit Naidu" userId="bb8bed683945dba2" providerId="LiveId" clId="{9286D17C-A5F9-4794-98E0-A3CDF686E469}" dt="2023-12-20T14:53:18.758" v="8370" actId="164"/>
          <ac:spMkLst>
            <pc:docMk/>
            <pc:sldMk cId="1201739718" sldId="288"/>
            <ac:spMk id="4" creationId="{4269C803-41AD-C2AB-07E4-512AFB69A182}"/>
          </ac:spMkLst>
        </pc:spChg>
        <pc:spChg chg="add del mod">
          <ac:chgData name="Rohit Naidu" userId="bb8bed683945dba2" providerId="LiveId" clId="{9286D17C-A5F9-4794-98E0-A3CDF686E469}" dt="2023-12-20T14:49:55.382" v="8343"/>
          <ac:spMkLst>
            <pc:docMk/>
            <pc:sldMk cId="1201739718" sldId="288"/>
            <ac:spMk id="5" creationId="{E8E33129-AF30-7FED-5DCE-083CD74D4609}"/>
          </ac:spMkLst>
        </pc:spChg>
        <pc:spChg chg="add del">
          <ac:chgData name="Rohit Naidu" userId="bb8bed683945dba2" providerId="LiveId" clId="{9286D17C-A5F9-4794-98E0-A3CDF686E469}" dt="2023-12-20T14:48:47.135" v="8340" actId="11529"/>
          <ac:spMkLst>
            <pc:docMk/>
            <pc:sldMk cId="1201739718" sldId="288"/>
            <ac:spMk id="6" creationId="{19D572B6-FF1C-CD3A-E728-E476E8624B86}"/>
          </ac:spMkLst>
        </pc:spChg>
        <pc:spChg chg="mod">
          <ac:chgData name="Rohit Naidu" userId="bb8bed683945dba2" providerId="LiveId" clId="{9286D17C-A5F9-4794-98E0-A3CDF686E469}" dt="2023-12-20T14:48:46.174" v="8339"/>
          <ac:spMkLst>
            <pc:docMk/>
            <pc:sldMk cId="1201739718" sldId="288"/>
            <ac:spMk id="7" creationId="{C5F3C5DA-5100-0AC6-ACD0-B6596F0FDD49}"/>
          </ac:spMkLst>
        </pc:spChg>
        <pc:spChg chg="add del">
          <ac:chgData name="Rohit Naidu" userId="bb8bed683945dba2" providerId="LiveId" clId="{9286D17C-A5F9-4794-98E0-A3CDF686E469}" dt="2023-12-20T14:49:55.382" v="8343"/>
          <ac:spMkLst>
            <pc:docMk/>
            <pc:sldMk cId="1201739718" sldId="288"/>
            <ac:spMk id="8" creationId="{33657B08-E0D8-C892-B907-E182F9A6F1D5}"/>
          </ac:spMkLst>
        </pc:spChg>
        <pc:spChg chg="mod">
          <ac:chgData name="Rohit Naidu" userId="bb8bed683945dba2" providerId="LiveId" clId="{9286D17C-A5F9-4794-98E0-A3CDF686E469}" dt="2023-12-20T14:53:18.758" v="8370" actId="164"/>
          <ac:spMkLst>
            <pc:docMk/>
            <pc:sldMk cId="1201739718" sldId="288"/>
            <ac:spMk id="9" creationId="{DDB36702-DF35-50FA-62AE-75267B02C52D}"/>
          </ac:spMkLst>
        </pc:spChg>
        <pc:spChg chg="add mod">
          <ac:chgData name="Rohit Naidu" userId="bb8bed683945dba2" providerId="LiveId" clId="{9286D17C-A5F9-4794-98E0-A3CDF686E469}" dt="2023-12-20T14:53:18.758" v="8370" actId="164"/>
          <ac:spMkLst>
            <pc:docMk/>
            <pc:sldMk cId="1201739718" sldId="288"/>
            <ac:spMk id="10" creationId="{9343A87E-9581-4291-20A3-D1B67EE907CF}"/>
          </ac:spMkLst>
        </pc:spChg>
        <pc:grpChg chg="add mod">
          <ac:chgData name="Rohit Naidu" userId="bb8bed683945dba2" providerId="LiveId" clId="{9286D17C-A5F9-4794-98E0-A3CDF686E469}" dt="2023-12-20T14:53:18.758" v="8370" actId="164"/>
          <ac:grpSpMkLst>
            <pc:docMk/>
            <pc:sldMk cId="1201739718" sldId="288"/>
            <ac:grpSpMk id="11" creationId="{0B220D8E-CC92-BF1A-7649-6B1456A32B91}"/>
          </ac:grpSpMkLst>
        </pc:grpChg>
      </pc:sldChg>
      <pc:sldChg chg="addSp delSp modSp new mod ord setBg modClrScheme modAnim chgLayout">
        <pc:chgData name="Rohit Naidu" userId="bb8bed683945dba2" providerId="LiveId" clId="{9286D17C-A5F9-4794-98E0-A3CDF686E469}" dt="2023-12-24T06:20:16.433" v="9462"/>
        <pc:sldMkLst>
          <pc:docMk/>
          <pc:sldMk cId="2440507034" sldId="288"/>
        </pc:sldMkLst>
        <pc:spChg chg="del">
          <ac:chgData name="Rohit Naidu" userId="bb8bed683945dba2" providerId="LiveId" clId="{9286D17C-A5F9-4794-98E0-A3CDF686E469}" dt="2023-12-20T15:06:41.847" v="8492" actId="700"/>
          <ac:spMkLst>
            <pc:docMk/>
            <pc:sldMk cId="2440507034" sldId="288"/>
            <ac:spMk id="2" creationId="{FDD36BFC-31F6-6A83-5B53-FA12DEA1B6F2}"/>
          </ac:spMkLst>
        </pc:spChg>
        <pc:spChg chg="del">
          <ac:chgData name="Rohit Naidu" userId="bb8bed683945dba2" providerId="LiveId" clId="{9286D17C-A5F9-4794-98E0-A3CDF686E469}" dt="2023-12-20T15:06:41.847" v="8492" actId="700"/>
          <ac:spMkLst>
            <pc:docMk/>
            <pc:sldMk cId="2440507034" sldId="288"/>
            <ac:spMk id="3" creationId="{E2D3E669-52EE-2B95-CE28-A56A6CDE8CFC}"/>
          </ac:spMkLst>
        </pc:spChg>
        <pc:spChg chg="add mod">
          <ac:chgData name="Rohit Naidu" userId="bb8bed683945dba2" providerId="LiveId" clId="{9286D17C-A5F9-4794-98E0-A3CDF686E469}" dt="2023-12-20T15:28:27.043" v="8880" actId="165"/>
          <ac:spMkLst>
            <pc:docMk/>
            <pc:sldMk cId="2440507034" sldId="288"/>
            <ac:spMk id="4" creationId="{CF9468F1-7196-14B5-9C4C-74645D60FF2F}"/>
          </ac:spMkLst>
        </pc:spChg>
        <pc:spChg chg="add del mod">
          <ac:chgData name="Rohit Naidu" userId="bb8bed683945dba2" providerId="LiveId" clId="{9286D17C-A5F9-4794-98E0-A3CDF686E469}" dt="2023-12-20T15:18:21.928" v="8679"/>
          <ac:spMkLst>
            <pc:docMk/>
            <pc:sldMk cId="2440507034" sldId="288"/>
            <ac:spMk id="5" creationId="{5597334A-A806-7976-5F07-F4CCEA08C9D8}"/>
          </ac:spMkLst>
        </pc:spChg>
        <pc:spChg chg="add del mod">
          <ac:chgData name="Rohit Naidu" userId="bb8bed683945dba2" providerId="LiveId" clId="{9286D17C-A5F9-4794-98E0-A3CDF686E469}" dt="2023-12-20T15:18:21.928" v="8679"/>
          <ac:spMkLst>
            <pc:docMk/>
            <pc:sldMk cId="2440507034" sldId="288"/>
            <ac:spMk id="6" creationId="{B7E4AD8F-2466-2A20-70FA-E2EE3E1456BE}"/>
          </ac:spMkLst>
        </pc:spChg>
        <pc:spChg chg="mod">
          <ac:chgData name="Rohit Naidu" userId="bb8bed683945dba2" providerId="LiveId" clId="{9286D17C-A5F9-4794-98E0-A3CDF686E469}" dt="2023-12-20T15:28:27.043" v="8880" actId="165"/>
          <ac:spMkLst>
            <pc:docMk/>
            <pc:sldMk cId="2440507034" sldId="288"/>
            <ac:spMk id="7" creationId="{279A1C0C-587C-932E-A742-79B82369AA85}"/>
          </ac:spMkLst>
        </pc:spChg>
        <pc:spChg chg="add del mod">
          <ac:chgData name="Rohit Naidu" userId="bb8bed683945dba2" providerId="LiveId" clId="{9286D17C-A5F9-4794-98E0-A3CDF686E469}" dt="2023-12-20T15:22:02.763" v="8831" actId="11529"/>
          <ac:spMkLst>
            <pc:docMk/>
            <pc:sldMk cId="2440507034" sldId="288"/>
            <ac:spMk id="8" creationId="{4F77E71D-5F90-DE66-36F4-6DB8215A0583}"/>
          </ac:spMkLst>
        </pc:spChg>
        <pc:spChg chg="add del mod">
          <ac:chgData name="Rohit Naidu" userId="bb8bed683945dba2" providerId="LiveId" clId="{9286D17C-A5F9-4794-98E0-A3CDF686E469}" dt="2023-12-20T15:24:21.917" v="8846"/>
          <ac:spMkLst>
            <pc:docMk/>
            <pc:sldMk cId="2440507034" sldId="288"/>
            <ac:spMk id="9" creationId="{0F516521-81B8-5F64-CEEF-44ABC2868EF0}"/>
          </ac:spMkLst>
        </pc:spChg>
        <pc:spChg chg="add del mod">
          <ac:chgData name="Rohit Naidu" userId="bb8bed683945dba2" providerId="LiveId" clId="{9286D17C-A5F9-4794-98E0-A3CDF686E469}" dt="2023-12-20T15:24:21.917" v="8846"/>
          <ac:spMkLst>
            <pc:docMk/>
            <pc:sldMk cId="2440507034" sldId="288"/>
            <ac:spMk id="10" creationId="{546818B3-4444-BEC8-2083-962C2C76B00D}"/>
          </ac:spMkLst>
        </pc:spChg>
        <pc:spChg chg="mod">
          <ac:chgData name="Rohit Naidu" userId="bb8bed683945dba2" providerId="LiveId" clId="{9286D17C-A5F9-4794-98E0-A3CDF686E469}" dt="2023-12-20T15:24:02.034" v="8842"/>
          <ac:spMkLst>
            <pc:docMk/>
            <pc:sldMk cId="2440507034" sldId="288"/>
            <ac:spMk id="11" creationId="{98A7DF18-AD19-1A9F-9777-0B08966E5358}"/>
          </ac:spMkLst>
        </pc:spChg>
        <pc:spChg chg="mod">
          <ac:chgData name="Rohit Naidu" userId="bb8bed683945dba2" providerId="LiveId" clId="{9286D17C-A5F9-4794-98E0-A3CDF686E469}" dt="2023-12-20T15:50:52.572" v="9046" actId="1076"/>
          <ac:spMkLst>
            <pc:docMk/>
            <pc:sldMk cId="2440507034" sldId="288"/>
            <ac:spMk id="12" creationId="{BA3206DA-31F5-2759-3618-D00683103E0B}"/>
          </ac:spMkLst>
        </pc:spChg>
        <pc:spChg chg="mod">
          <ac:chgData name="Rohit Naidu" userId="bb8bed683945dba2" providerId="LiveId" clId="{9286D17C-A5F9-4794-98E0-A3CDF686E469}" dt="2023-12-20T15:25:34.828" v="8853"/>
          <ac:spMkLst>
            <pc:docMk/>
            <pc:sldMk cId="2440507034" sldId="288"/>
            <ac:spMk id="16" creationId="{69628F2E-C0B5-5BFE-8CCC-E57F39F6CB71}"/>
          </ac:spMkLst>
        </pc:spChg>
        <pc:spChg chg="mod">
          <ac:chgData name="Rohit Naidu" userId="bb8bed683945dba2" providerId="LiveId" clId="{9286D17C-A5F9-4794-98E0-A3CDF686E469}" dt="2023-12-20T15:25:34.828" v="8853"/>
          <ac:spMkLst>
            <pc:docMk/>
            <pc:sldMk cId="2440507034" sldId="288"/>
            <ac:spMk id="18" creationId="{C30E4A11-94FE-FD84-A653-DF83CC5C61AC}"/>
          </ac:spMkLst>
        </pc:spChg>
        <pc:spChg chg="mod">
          <ac:chgData name="Rohit Naidu" userId="bb8bed683945dba2" providerId="LiveId" clId="{9286D17C-A5F9-4794-98E0-A3CDF686E469}" dt="2023-12-20T15:25:34.828" v="8853"/>
          <ac:spMkLst>
            <pc:docMk/>
            <pc:sldMk cId="2440507034" sldId="288"/>
            <ac:spMk id="19" creationId="{3BBA6084-711F-71CC-14BE-C36B1103ADAF}"/>
          </ac:spMkLst>
        </pc:spChg>
        <pc:spChg chg="mod">
          <ac:chgData name="Rohit Naidu" userId="bb8bed683945dba2" providerId="LiveId" clId="{9286D17C-A5F9-4794-98E0-A3CDF686E469}" dt="2023-12-20T15:25:40.604" v="8855"/>
          <ac:spMkLst>
            <pc:docMk/>
            <pc:sldMk cId="2440507034" sldId="288"/>
            <ac:spMk id="21" creationId="{82037784-1F8C-C1EA-E0B4-95E50EA88EA7}"/>
          </ac:spMkLst>
        </pc:spChg>
        <pc:spChg chg="mod">
          <ac:chgData name="Rohit Naidu" userId="bb8bed683945dba2" providerId="LiveId" clId="{9286D17C-A5F9-4794-98E0-A3CDF686E469}" dt="2023-12-20T15:25:40.604" v="8855"/>
          <ac:spMkLst>
            <pc:docMk/>
            <pc:sldMk cId="2440507034" sldId="288"/>
            <ac:spMk id="23" creationId="{D10C1F86-746A-0C6E-5B99-0CCDE5664FB2}"/>
          </ac:spMkLst>
        </pc:spChg>
        <pc:spChg chg="mod">
          <ac:chgData name="Rohit Naidu" userId="bb8bed683945dba2" providerId="LiveId" clId="{9286D17C-A5F9-4794-98E0-A3CDF686E469}" dt="2023-12-20T15:25:40.604" v="8855"/>
          <ac:spMkLst>
            <pc:docMk/>
            <pc:sldMk cId="2440507034" sldId="288"/>
            <ac:spMk id="24" creationId="{29B039DF-609D-906E-7A1C-6217B5DBEB6B}"/>
          </ac:spMkLst>
        </pc:spChg>
        <pc:spChg chg="mod">
          <ac:chgData name="Rohit Naidu" userId="bb8bed683945dba2" providerId="LiveId" clId="{9286D17C-A5F9-4794-98E0-A3CDF686E469}" dt="2023-12-20T15:25:47.100" v="8857"/>
          <ac:spMkLst>
            <pc:docMk/>
            <pc:sldMk cId="2440507034" sldId="288"/>
            <ac:spMk id="26" creationId="{618CC1F9-0D82-F962-1131-F28AB56853EE}"/>
          </ac:spMkLst>
        </pc:spChg>
        <pc:spChg chg="mod">
          <ac:chgData name="Rohit Naidu" userId="bb8bed683945dba2" providerId="LiveId" clId="{9286D17C-A5F9-4794-98E0-A3CDF686E469}" dt="2023-12-20T15:25:47.100" v="8857"/>
          <ac:spMkLst>
            <pc:docMk/>
            <pc:sldMk cId="2440507034" sldId="288"/>
            <ac:spMk id="28" creationId="{0BADB35D-F377-56A1-D04D-872FE68215BC}"/>
          </ac:spMkLst>
        </pc:spChg>
        <pc:spChg chg="mod">
          <ac:chgData name="Rohit Naidu" userId="bb8bed683945dba2" providerId="LiveId" clId="{9286D17C-A5F9-4794-98E0-A3CDF686E469}" dt="2023-12-20T15:25:47.100" v="8857"/>
          <ac:spMkLst>
            <pc:docMk/>
            <pc:sldMk cId="2440507034" sldId="288"/>
            <ac:spMk id="29" creationId="{92B941DE-4E5A-0949-09C0-7D5DD9D39893}"/>
          </ac:spMkLst>
        </pc:spChg>
        <pc:spChg chg="mod topLvl">
          <ac:chgData name="Rohit Naidu" userId="bb8bed683945dba2" providerId="LiveId" clId="{9286D17C-A5F9-4794-98E0-A3CDF686E469}" dt="2023-12-20T15:31:31.734" v="8892" actId="207"/>
          <ac:spMkLst>
            <pc:docMk/>
            <pc:sldMk cId="2440507034" sldId="288"/>
            <ac:spMk id="31" creationId="{59485282-5AD1-B938-8A73-166250C0DB94}"/>
          </ac:spMkLst>
        </pc:spChg>
        <pc:spChg chg="mod topLvl">
          <ac:chgData name="Rohit Naidu" userId="bb8bed683945dba2" providerId="LiveId" clId="{9286D17C-A5F9-4794-98E0-A3CDF686E469}" dt="2023-12-20T15:31:16.995" v="8891" actId="165"/>
          <ac:spMkLst>
            <pc:docMk/>
            <pc:sldMk cId="2440507034" sldId="288"/>
            <ac:spMk id="33" creationId="{83CC890F-D609-CA09-6BA8-F60100012B37}"/>
          </ac:spMkLst>
        </pc:spChg>
        <pc:spChg chg="mod topLvl">
          <ac:chgData name="Rohit Naidu" userId="bb8bed683945dba2" providerId="LiveId" clId="{9286D17C-A5F9-4794-98E0-A3CDF686E469}" dt="2023-12-20T15:51:03.689" v="9048" actId="1076"/>
          <ac:spMkLst>
            <pc:docMk/>
            <pc:sldMk cId="2440507034" sldId="288"/>
            <ac:spMk id="34" creationId="{4D306913-125D-8F32-742C-DD227EA1820D}"/>
          </ac:spMkLst>
        </pc:spChg>
        <pc:spChg chg="mod topLvl">
          <ac:chgData name="Rohit Naidu" userId="bb8bed683945dba2" providerId="LiveId" clId="{9286D17C-A5F9-4794-98E0-A3CDF686E469}" dt="2023-12-20T15:32:20.023" v="8894" actId="207"/>
          <ac:spMkLst>
            <pc:docMk/>
            <pc:sldMk cId="2440507034" sldId="288"/>
            <ac:spMk id="36" creationId="{40D75A40-4B9A-5420-DCF1-7938BF8AD140}"/>
          </ac:spMkLst>
        </pc:spChg>
        <pc:spChg chg="mod topLvl">
          <ac:chgData name="Rohit Naidu" userId="bb8bed683945dba2" providerId="LiveId" clId="{9286D17C-A5F9-4794-98E0-A3CDF686E469}" dt="2023-12-20T15:32:05.100" v="8893" actId="165"/>
          <ac:spMkLst>
            <pc:docMk/>
            <pc:sldMk cId="2440507034" sldId="288"/>
            <ac:spMk id="38" creationId="{8A36D7B7-2D61-6FC7-A249-1A270EAD7150}"/>
          </ac:spMkLst>
        </pc:spChg>
        <pc:spChg chg="mod topLvl">
          <ac:chgData name="Rohit Naidu" userId="bb8bed683945dba2" providerId="LiveId" clId="{9286D17C-A5F9-4794-98E0-A3CDF686E469}" dt="2023-12-20T15:51:13.314" v="9049" actId="1076"/>
          <ac:spMkLst>
            <pc:docMk/>
            <pc:sldMk cId="2440507034" sldId="288"/>
            <ac:spMk id="39" creationId="{A11764C8-2F74-6795-DD96-5A4317F95063}"/>
          </ac:spMkLst>
        </pc:spChg>
        <pc:spChg chg="mod topLvl">
          <ac:chgData name="Rohit Naidu" userId="bb8bed683945dba2" providerId="LiveId" clId="{9286D17C-A5F9-4794-98E0-A3CDF686E469}" dt="2023-12-20T15:33:05.101" v="8896" actId="207"/>
          <ac:spMkLst>
            <pc:docMk/>
            <pc:sldMk cId="2440507034" sldId="288"/>
            <ac:spMk id="41" creationId="{B81EE1F4-302D-311F-ED50-EC8B0BF9EAF7}"/>
          </ac:spMkLst>
        </pc:spChg>
        <pc:spChg chg="mod topLvl">
          <ac:chgData name="Rohit Naidu" userId="bb8bed683945dba2" providerId="LiveId" clId="{9286D17C-A5F9-4794-98E0-A3CDF686E469}" dt="2023-12-20T15:32:48.906" v="8895" actId="165"/>
          <ac:spMkLst>
            <pc:docMk/>
            <pc:sldMk cId="2440507034" sldId="288"/>
            <ac:spMk id="43" creationId="{505AA511-C9BB-40CE-76D1-B5226BC40BAD}"/>
          </ac:spMkLst>
        </pc:spChg>
        <pc:spChg chg="mod topLvl">
          <ac:chgData name="Rohit Naidu" userId="bb8bed683945dba2" providerId="LiveId" clId="{9286D17C-A5F9-4794-98E0-A3CDF686E469}" dt="2023-12-20T15:51:24.485" v="9050" actId="1076"/>
          <ac:spMkLst>
            <pc:docMk/>
            <pc:sldMk cId="2440507034" sldId="288"/>
            <ac:spMk id="44" creationId="{F4901AF7-FC2B-ECC8-07DF-7652E3EBF10B}"/>
          </ac:spMkLst>
        </pc:spChg>
        <pc:spChg chg="mod topLvl">
          <ac:chgData name="Rohit Naidu" userId="bb8bed683945dba2" providerId="LiveId" clId="{9286D17C-A5F9-4794-98E0-A3CDF686E469}" dt="2023-12-20T15:30:36.109" v="8890" actId="207"/>
          <ac:spMkLst>
            <pc:docMk/>
            <pc:sldMk cId="2440507034" sldId="288"/>
            <ac:spMk id="46" creationId="{560B4A90-7F32-0001-F992-E314FD330B50}"/>
          </ac:spMkLst>
        </pc:spChg>
        <pc:spChg chg="mod topLvl">
          <ac:chgData name="Rohit Naidu" userId="bb8bed683945dba2" providerId="LiveId" clId="{9286D17C-A5F9-4794-98E0-A3CDF686E469}" dt="2023-12-20T15:30:22.274" v="8889" actId="165"/>
          <ac:spMkLst>
            <pc:docMk/>
            <pc:sldMk cId="2440507034" sldId="288"/>
            <ac:spMk id="48" creationId="{D6EAF554-9B81-74F8-3F22-792ADF79AD7F}"/>
          </ac:spMkLst>
        </pc:spChg>
        <pc:spChg chg="mod topLvl">
          <ac:chgData name="Rohit Naidu" userId="bb8bed683945dba2" providerId="LiveId" clId="{9286D17C-A5F9-4794-98E0-A3CDF686E469}" dt="2023-12-20T15:50:58.699" v="9047" actId="1076"/>
          <ac:spMkLst>
            <pc:docMk/>
            <pc:sldMk cId="2440507034" sldId="288"/>
            <ac:spMk id="49" creationId="{F7B2319D-0273-EF15-22FB-722A4354608B}"/>
          </ac:spMkLst>
        </pc:spChg>
        <pc:spChg chg="add del mod">
          <ac:chgData name="Rohit Naidu" userId="bb8bed683945dba2" providerId="LiveId" clId="{9286D17C-A5F9-4794-98E0-A3CDF686E469}" dt="2023-12-20T15:34:28.099" v="8906" actId="22"/>
          <ac:spMkLst>
            <pc:docMk/>
            <pc:sldMk cId="2440507034" sldId="288"/>
            <ac:spMk id="53" creationId="{4133A446-33DC-00A8-F11D-83F761679518}"/>
          </ac:spMkLst>
        </pc:spChg>
        <pc:spChg chg="add del mod">
          <ac:chgData name="Rohit Naidu" userId="bb8bed683945dba2" providerId="LiveId" clId="{9286D17C-A5F9-4794-98E0-A3CDF686E469}" dt="2023-12-20T15:35:34.090" v="8913" actId="767"/>
          <ac:spMkLst>
            <pc:docMk/>
            <pc:sldMk cId="2440507034" sldId="288"/>
            <ac:spMk id="54" creationId="{A28A5EA7-20E8-3630-85A7-5F35133A5C07}"/>
          </ac:spMkLst>
        </pc:spChg>
        <pc:spChg chg="add mod">
          <ac:chgData name="Rohit Naidu" userId="bb8bed683945dba2" providerId="LiveId" clId="{9286D17C-A5F9-4794-98E0-A3CDF686E469}" dt="2023-12-24T06:18:24.316" v="9242" actId="207"/>
          <ac:spMkLst>
            <pc:docMk/>
            <pc:sldMk cId="2440507034" sldId="288"/>
            <ac:spMk id="55" creationId="{D32C0C6A-6A39-FD29-3FD4-4CD692D3B95B}"/>
          </ac:spMkLst>
        </pc:spChg>
        <pc:spChg chg="add del mod">
          <ac:chgData name="Rohit Naidu" userId="bb8bed683945dba2" providerId="LiveId" clId="{9286D17C-A5F9-4794-98E0-A3CDF686E469}" dt="2023-12-20T15:36:57.755" v="8940" actId="767"/>
          <ac:spMkLst>
            <pc:docMk/>
            <pc:sldMk cId="2440507034" sldId="288"/>
            <ac:spMk id="56" creationId="{22C98EB1-C686-4C0E-0F92-1C1B331C0FBC}"/>
          </ac:spMkLst>
        </pc:spChg>
        <pc:spChg chg="add mod">
          <ac:chgData name="Rohit Naidu" userId="bb8bed683945dba2" providerId="LiveId" clId="{9286D17C-A5F9-4794-98E0-A3CDF686E469}" dt="2023-12-24T06:18:34.107" v="9243" actId="207"/>
          <ac:spMkLst>
            <pc:docMk/>
            <pc:sldMk cId="2440507034" sldId="288"/>
            <ac:spMk id="57" creationId="{11F082E5-EE97-1329-2592-574BF197290A}"/>
          </ac:spMkLst>
        </pc:spChg>
        <pc:spChg chg="add mod">
          <ac:chgData name="Rohit Naidu" userId="bb8bed683945dba2" providerId="LiveId" clId="{9286D17C-A5F9-4794-98E0-A3CDF686E469}" dt="2023-12-24T06:18:40.614" v="9244" actId="207"/>
          <ac:spMkLst>
            <pc:docMk/>
            <pc:sldMk cId="2440507034" sldId="288"/>
            <ac:spMk id="58" creationId="{BE17C7AB-E987-D331-D4D8-BABA8C2C828E}"/>
          </ac:spMkLst>
        </pc:spChg>
        <pc:spChg chg="add mod">
          <ac:chgData name="Rohit Naidu" userId="bb8bed683945dba2" providerId="LiveId" clId="{9286D17C-A5F9-4794-98E0-A3CDF686E469}" dt="2023-12-24T06:18:47.298" v="9245" actId="207"/>
          <ac:spMkLst>
            <pc:docMk/>
            <pc:sldMk cId="2440507034" sldId="288"/>
            <ac:spMk id="59" creationId="{CB0486EA-5B16-63C9-A7DB-1A832ABFC5CA}"/>
          </ac:spMkLst>
        </pc:spChg>
        <pc:spChg chg="add mod">
          <ac:chgData name="Rohit Naidu" userId="bb8bed683945dba2" providerId="LiveId" clId="{9286D17C-A5F9-4794-98E0-A3CDF686E469}" dt="2023-12-24T06:19:21.576" v="9249" actId="113"/>
          <ac:spMkLst>
            <pc:docMk/>
            <pc:sldMk cId="2440507034" sldId="288"/>
            <ac:spMk id="60" creationId="{5F9AFA8B-D891-C0CB-49F7-89EBFDD80471}"/>
          </ac:spMkLst>
        </pc:spChg>
        <pc:spChg chg="add mod">
          <ac:chgData name="Rohit Naidu" userId="bb8bed683945dba2" providerId="LiveId" clId="{9286D17C-A5F9-4794-98E0-A3CDF686E469}" dt="2023-12-20T15:53:23.762" v="9070" actId="122"/>
          <ac:spMkLst>
            <pc:docMk/>
            <pc:sldMk cId="2440507034" sldId="288"/>
            <ac:spMk id="61" creationId="{3E310DB6-579A-BFCD-21C4-F37724C41C2B}"/>
          </ac:spMkLst>
        </pc:spChg>
        <pc:grpChg chg="add mod">
          <ac:chgData name="Rohit Naidu" userId="bb8bed683945dba2" providerId="LiveId" clId="{9286D17C-A5F9-4794-98E0-A3CDF686E469}" dt="2023-12-20T15:28:27.043" v="8880" actId="165"/>
          <ac:grpSpMkLst>
            <pc:docMk/>
            <pc:sldMk cId="2440507034" sldId="288"/>
            <ac:grpSpMk id="13" creationId="{367BEEBE-5D76-E959-1ED5-ECE4476903D7}"/>
          </ac:grpSpMkLst>
        </pc:grpChg>
        <pc:grpChg chg="add mod topLvl">
          <ac:chgData name="Rohit Naidu" userId="bb8bed683945dba2" providerId="LiveId" clId="{9286D17C-A5F9-4794-98E0-A3CDF686E469}" dt="2023-12-20T15:35:38.159" v="8915" actId="1076"/>
          <ac:grpSpMkLst>
            <pc:docMk/>
            <pc:sldMk cId="2440507034" sldId="288"/>
            <ac:grpSpMk id="14" creationId="{C7108360-5FF0-AC83-9259-224C5F5A2E2B}"/>
          </ac:grpSpMkLst>
        </pc:grpChg>
        <pc:grpChg chg="add del mod">
          <ac:chgData name="Rohit Naidu" userId="bb8bed683945dba2" providerId="LiveId" clId="{9286D17C-A5F9-4794-98E0-A3CDF686E469}" dt="2023-12-20T15:26:02.905" v="8860" actId="21"/>
          <ac:grpSpMkLst>
            <pc:docMk/>
            <pc:sldMk cId="2440507034" sldId="288"/>
            <ac:grpSpMk id="15" creationId="{DF3C746E-34D6-DEA3-520F-5E84BE0A97FA}"/>
          </ac:grpSpMkLst>
        </pc:grpChg>
        <pc:grpChg chg="mod">
          <ac:chgData name="Rohit Naidu" userId="bb8bed683945dba2" providerId="LiveId" clId="{9286D17C-A5F9-4794-98E0-A3CDF686E469}" dt="2023-12-20T15:25:34.828" v="8853"/>
          <ac:grpSpMkLst>
            <pc:docMk/>
            <pc:sldMk cId="2440507034" sldId="288"/>
            <ac:grpSpMk id="17" creationId="{C077BAD8-3C13-A9A8-27FC-CDFA59C37D2D}"/>
          </ac:grpSpMkLst>
        </pc:grpChg>
        <pc:grpChg chg="add del mod">
          <ac:chgData name="Rohit Naidu" userId="bb8bed683945dba2" providerId="LiveId" clId="{9286D17C-A5F9-4794-98E0-A3CDF686E469}" dt="2023-12-20T15:26:05.349" v="8861" actId="21"/>
          <ac:grpSpMkLst>
            <pc:docMk/>
            <pc:sldMk cId="2440507034" sldId="288"/>
            <ac:grpSpMk id="20" creationId="{1A7E7E02-C2E4-65B1-675C-9CCFAA6C62C5}"/>
          </ac:grpSpMkLst>
        </pc:grpChg>
        <pc:grpChg chg="mod">
          <ac:chgData name="Rohit Naidu" userId="bb8bed683945dba2" providerId="LiveId" clId="{9286D17C-A5F9-4794-98E0-A3CDF686E469}" dt="2023-12-20T15:25:40.604" v="8855"/>
          <ac:grpSpMkLst>
            <pc:docMk/>
            <pc:sldMk cId="2440507034" sldId="288"/>
            <ac:grpSpMk id="22" creationId="{2318B00B-1CB7-5D66-1BEB-D848828FBA0D}"/>
          </ac:grpSpMkLst>
        </pc:grpChg>
        <pc:grpChg chg="add del mod">
          <ac:chgData name="Rohit Naidu" userId="bb8bed683945dba2" providerId="LiveId" clId="{9286D17C-A5F9-4794-98E0-A3CDF686E469}" dt="2023-12-20T15:26:08.295" v="8862" actId="21"/>
          <ac:grpSpMkLst>
            <pc:docMk/>
            <pc:sldMk cId="2440507034" sldId="288"/>
            <ac:grpSpMk id="25" creationId="{E306BFD0-4614-3499-E739-1EC0ED6060C7}"/>
          </ac:grpSpMkLst>
        </pc:grpChg>
        <pc:grpChg chg="mod">
          <ac:chgData name="Rohit Naidu" userId="bb8bed683945dba2" providerId="LiveId" clId="{9286D17C-A5F9-4794-98E0-A3CDF686E469}" dt="2023-12-20T15:25:47.100" v="8857"/>
          <ac:grpSpMkLst>
            <pc:docMk/>
            <pc:sldMk cId="2440507034" sldId="288"/>
            <ac:grpSpMk id="27" creationId="{70750C96-F5C2-CA63-2E2F-6FF858A79F22}"/>
          </ac:grpSpMkLst>
        </pc:grpChg>
        <pc:grpChg chg="add del mod topLvl">
          <ac:chgData name="Rohit Naidu" userId="bb8bed683945dba2" providerId="LiveId" clId="{9286D17C-A5F9-4794-98E0-A3CDF686E469}" dt="2023-12-20T15:29:23.236" v="8884" actId="165"/>
          <ac:grpSpMkLst>
            <pc:docMk/>
            <pc:sldMk cId="2440507034" sldId="288"/>
            <ac:grpSpMk id="30" creationId="{62C3D4D4-A7DE-DA32-5F78-A9451BA5C3AA}"/>
          </ac:grpSpMkLst>
        </pc:grpChg>
        <pc:grpChg chg="del mod topLvl">
          <ac:chgData name="Rohit Naidu" userId="bb8bed683945dba2" providerId="LiveId" clId="{9286D17C-A5F9-4794-98E0-A3CDF686E469}" dt="2023-12-20T15:31:16.995" v="8891" actId="165"/>
          <ac:grpSpMkLst>
            <pc:docMk/>
            <pc:sldMk cId="2440507034" sldId="288"/>
            <ac:grpSpMk id="32" creationId="{F6CD19EF-BC69-37A3-69B6-BA188ED0B47E}"/>
          </ac:grpSpMkLst>
        </pc:grpChg>
        <pc:grpChg chg="add del mod topLvl">
          <ac:chgData name="Rohit Naidu" userId="bb8bed683945dba2" providerId="LiveId" clId="{9286D17C-A5F9-4794-98E0-A3CDF686E469}" dt="2023-12-20T15:29:52.777" v="8886" actId="165"/>
          <ac:grpSpMkLst>
            <pc:docMk/>
            <pc:sldMk cId="2440507034" sldId="288"/>
            <ac:grpSpMk id="35" creationId="{81EA8635-CA2B-DADF-7891-EFB3E7797552}"/>
          </ac:grpSpMkLst>
        </pc:grpChg>
        <pc:grpChg chg="del mod topLvl">
          <ac:chgData name="Rohit Naidu" userId="bb8bed683945dba2" providerId="LiveId" clId="{9286D17C-A5F9-4794-98E0-A3CDF686E469}" dt="2023-12-20T15:32:05.100" v="8893" actId="165"/>
          <ac:grpSpMkLst>
            <pc:docMk/>
            <pc:sldMk cId="2440507034" sldId="288"/>
            <ac:grpSpMk id="37" creationId="{E92D00E8-F10C-E3CC-1492-DC291BEDD31A}"/>
          </ac:grpSpMkLst>
        </pc:grpChg>
        <pc:grpChg chg="add del mod topLvl">
          <ac:chgData name="Rohit Naidu" userId="bb8bed683945dba2" providerId="LiveId" clId="{9286D17C-A5F9-4794-98E0-A3CDF686E469}" dt="2023-12-20T15:30:00.776" v="8887" actId="165"/>
          <ac:grpSpMkLst>
            <pc:docMk/>
            <pc:sldMk cId="2440507034" sldId="288"/>
            <ac:grpSpMk id="40" creationId="{DDA793B7-42FC-641D-3006-44FAB2811C87}"/>
          </ac:grpSpMkLst>
        </pc:grpChg>
        <pc:grpChg chg="del mod topLvl">
          <ac:chgData name="Rohit Naidu" userId="bb8bed683945dba2" providerId="LiveId" clId="{9286D17C-A5F9-4794-98E0-A3CDF686E469}" dt="2023-12-20T15:32:48.906" v="8895" actId="165"/>
          <ac:grpSpMkLst>
            <pc:docMk/>
            <pc:sldMk cId="2440507034" sldId="288"/>
            <ac:grpSpMk id="42" creationId="{B4C1934A-288F-EBEB-2F8F-E809F7782F92}"/>
          </ac:grpSpMkLst>
        </pc:grpChg>
        <pc:grpChg chg="add del mod topLvl">
          <ac:chgData name="Rohit Naidu" userId="bb8bed683945dba2" providerId="LiveId" clId="{9286D17C-A5F9-4794-98E0-A3CDF686E469}" dt="2023-12-20T15:29:09.784" v="8883" actId="165"/>
          <ac:grpSpMkLst>
            <pc:docMk/>
            <pc:sldMk cId="2440507034" sldId="288"/>
            <ac:grpSpMk id="45" creationId="{2C79467B-3B7F-E7FD-5144-3370AEF0ED67}"/>
          </ac:grpSpMkLst>
        </pc:grpChg>
        <pc:grpChg chg="del mod topLvl">
          <ac:chgData name="Rohit Naidu" userId="bb8bed683945dba2" providerId="LiveId" clId="{9286D17C-A5F9-4794-98E0-A3CDF686E469}" dt="2023-12-20T15:29:37.662" v="8885" actId="165"/>
          <ac:grpSpMkLst>
            <pc:docMk/>
            <pc:sldMk cId="2440507034" sldId="288"/>
            <ac:grpSpMk id="47" creationId="{72FFCDA4-0217-9FC7-D1EE-1DE5B29043E1}"/>
          </ac:grpSpMkLst>
        </pc:grpChg>
        <pc:grpChg chg="add del mod">
          <ac:chgData name="Rohit Naidu" userId="bb8bed683945dba2" providerId="LiveId" clId="{9286D17C-A5F9-4794-98E0-A3CDF686E469}" dt="2023-12-20T15:28:27.043" v="8880" actId="165"/>
          <ac:grpSpMkLst>
            <pc:docMk/>
            <pc:sldMk cId="2440507034" sldId="288"/>
            <ac:grpSpMk id="50" creationId="{038BF870-7187-3A2C-BD22-E3389A00B21B}"/>
          </ac:grpSpMkLst>
        </pc:grpChg>
        <pc:grpChg chg="add del mod">
          <ac:chgData name="Rohit Naidu" userId="bb8bed683945dba2" providerId="LiveId" clId="{9286D17C-A5F9-4794-98E0-A3CDF686E469}" dt="2023-12-20T15:30:22.274" v="8889" actId="165"/>
          <ac:grpSpMkLst>
            <pc:docMk/>
            <pc:sldMk cId="2440507034" sldId="288"/>
            <ac:grpSpMk id="51" creationId="{2F0BBA6F-B10C-A4F4-6A65-A4FDC89B30FF}"/>
          </ac:grpSpMkLst>
        </pc:grpChg>
      </pc:sldChg>
      <pc:sldChg chg="addSp delSp modSp new del mod modClrScheme chgLayout">
        <pc:chgData name="Rohit Naidu" userId="bb8bed683945dba2" providerId="LiveId" clId="{9286D17C-A5F9-4794-98E0-A3CDF686E469}" dt="2023-12-20T09:44:17.256" v="8023" actId="2696"/>
        <pc:sldMkLst>
          <pc:docMk/>
          <pc:sldMk cId="2474676751" sldId="288"/>
        </pc:sldMkLst>
        <pc:spChg chg="del">
          <ac:chgData name="Rohit Naidu" userId="bb8bed683945dba2" providerId="LiveId" clId="{9286D17C-A5F9-4794-98E0-A3CDF686E469}" dt="2023-12-20T09:42:27.985" v="7999" actId="700"/>
          <ac:spMkLst>
            <pc:docMk/>
            <pc:sldMk cId="2474676751" sldId="288"/>
            <ac:spMk id="2" creationId="{3D1CF40C-94C8-ECDF-D323-995C210B5FF2}"/>
          </ac:spMkLst>
        </pc:spChg>
        <pc:spChg chg="del">
          <ac:chgData name="Rohit Naidu" userId="bb8bed683945dba2" providerId="LiveId" clId="{9286D17C-A5F9-4794-98E0-A3CDF686E469}" dt="2023-12-20T09:42:27.985" v="7999" actId="700"/>
          <ac:spMkLst>
            <pc:docMk/>
            <pc:sldMk cId="2474676751" sldId="288"/>
            <ac:spMk id="3" creationId="{45490F95-71DB-5F6F-9B22-26A3F81EFAC9}"/>
          </ac:spMkLst>
        </pc:spChg>
        <pc:picChg chg="add del mod">
          <ac:chgData name="Rohit Naidu" userId="bb8bed683945dba2" providerId="LiveId" clId="{9286D17C-A5F9-4794-98E0-A3CDF686E469}" dt="2023-12-20T09:43:46.239" v="8020"/>
          <ac:picMkLst>
            <pc:docMk/>
            <pc:sldMk cId="2474676751" sldId="288"/>
            <ac:picMk id="4" creationId="{2B6BEA14-56DD-BB54-8BBF-82286AB73CC5}"/>
          </ac:picMkLst>
        </pc:picChg>
      </pc:sldChg>
      <pc:sldChg chg="addSp delSp modSp new del mod setBg modClrScheme chgLayout">
        <pc:chgData name="Rohit Naidu" userId="bb8bed683945dba2" providerId="LiveId" clId="{9286D17C-A5F9-4794-98E0-A3CDF686E469}" dt="2023-12-20T14:42:30.386" v="8309" actId="2696"/>
        <pc:sldMkLst>
          <pc:docMk/>
          <pc:sldMk cId="3183100496" sldId="288"/>
        </pc:sldMkLst>
        <pc:spChg chg="del">
          <ac:chgData name="Rohit Naidu" userId="bb8bed683945dba2" providerId="LiveId" clId="{9286D17C-A5F9-4794-98E0-A3CDF686E469}" dt="2023-12-20T13:58:19.031" v="8066" actId="700"/>
          <ac:spMkLst>
            <pc:docMk/>
            <pc:sldMk cId="3183100496" sldId="288"/>
            <ac:spMk id="2" creationId="{18866848-6CB0-C6B0-AA90-3ADEDE0EF7A5}"/>
          </ac:spMkLst>
        </pc:spChg>
        <pc:spChg chg="del">
          <ac:chgData name="Rohit Naidu" userId="bb8bed683945dba2" providerId="LiveId" clId="{9286D17C-A5F9-4794-98E0-A3CDF686E469}" dt="2023-12-20T13:58:19.031" v="8066" actId="700"/>
          <ac:spMkLst>
            <pc:docMk/>
            <pc:sldMk cId="3183100496" sldId="288"/>
            <ac:spMk id="3" creationId="{21EC0BA1-048D-4B8E-A1DD-8C5030771EDA}"/>
          </ac:spMkLst>
        </pc:spChg>
        <pc:spChg chg="add del">
          <ac:chgData name="Rohit Naidu" userId="bb8bed683945dba2" providerId="LiveId" clId="{9286D17C-A5F9-4794-98E0-A3CDF686E469}" dt="2023-12-20T14:02:27.279" v="8069" actId="11529"/>
          <ac:spMkLst>
            <pc:docMk/>
            <pc:sldMk cId="3183100496" sldId="288"/>
            <ac:spMk id="4" creationId="{71F07F4C-C62C-6F8B-10E7-3BDE344E2CF6}"/>
          </ac:spMkLst>
        </pc:spChg>
        <pc:spChg chg="add mod">
          <ac:chgData name="Rohit Naidu" userId="bb8bed683945dba2" providerId="LiveId" clId="{9286D17C-A5F9-4794-98E0-A3CDF686E469}" dt="2023-12-20T14:16:21.402" v="8130" actId="164"/>
          <ac:spMkLst>
            <pc:docMk/>
            <pc:sldMk cId="3183100496" sldId="288"/>
            <ac:spMk id="5" creationId="{13F0F2B2-A39A-EC4F-4DB7-045EAC247148}"/>
          </ac:spMkLst>
        </pc:spChg>
        <pc:spChg chg="add del mod">
          <ac:chgData name="Rohit Naidu" userId="bb8bed683945dba2" providerId="LiveId" clId="{9286D17C-A5F9-4794-98E0-A3CDF686E469}" dt="2023-12-20T14:09:24.891" v="8102"/>
          <ac:spMkLst>
            <pc:docMk/>
            <pc:sldMk cId="3183100496" sldId="288"/>
            <ac:spMk id="6" creationId="{00CBD4DA-4DE4-189A-9B2C-BFA9B312C27A}"/>
          </ac:spMkLst>
        </pc:spChg>
        <pc:spChg chg="add del mod">
          <ac:chgData name="Rohit Naidu" userId="bb8bed683945dba2" providerId="LiveId" clId="{9286D17C-A5F9-4794-98E0-A3CDF686E469}" dt="2023-12-20T14:07:48.230" v="8091" actId="11529"/>
          <ac:spMkLst>
            <pc:docMk/>
            <pc:sldMk cId="3183100496" sldId="288"/>
            <ac:spMk id="7" creationId="{3B1CB782-FDB6-34AF-CBC0-A93F7721191D}"/>
          </ac:spMkLst>
        </pc:spChg>
        <pc:spChg chg="add del mod">
          <ac:chgData name="Rohit Naidu" userId="bb8bed683945dba2" providerId="LiveId" clId="{9286D17C-A5F9-4794-98E0-A3CDF686E469}" dt="2023-12-20T14:08:44.053" v="8097" actId="11529"/>
          <ac:spMkLst>
            <pc:docMk/>
            <pc:sldMk cId="3183100496" sldId="288"/>
            <ac:spMk id="8" creationId="{30F07A2E-08FE-B638-9809-4BA3E36D3307}"/>
          </ac:spMkLst>
        </pc:spChg>
        <pc:spChg chg="add del">
          <ac:chgData name="Rohit Naidu" userId="bb8bed683945dba2" providerId="LiveId" clId="{9286D17C-A5F9-4794-98E0-A3CDF686E469}" dt="2023-12-20T14:09:24.891" v="8102"/>
          <ac:spMkLst>
            <pc:docMk/>
            <pc:sldMk cId="3183100496" sldId="288"/>
            <ac:spMk id="9" creationId="{1F796D52-4527-F405-FA9A-AFC428AEA440}"/>
          </ac:spMkLst>
        </pc:spChg>
        <pc:spChg chg="mod">
          <ac:chgData name="Rohit Naidu" userId="bb8bed683945dba2" providerId="LiveId" clId="{9286D17C-A5F9-4794-98E0-A3CDF686E469}" dt="2023-12-20T14:16:21.402" v="8130" actId="164"/>
          <ac:spMkLst>
            <pc:docMk/>
            <pc:sldMk cId="3183100496" sldId="288"/>
            <ac:spMk id="10" creationId="{5C3D8619-E210-2F40-294F-F176D2253E27}"/>
          </ac:spMkLst>
        </pc:spChg>
        <pc:spChg chg="add mod">
          <ac:chgData name="Rohit Naidu" userId="bb8bed683945dba2" providerId="LiveId" clId="{9286D17C-A5F9-4794-98E0-A3CDF686E469}" dt="2023-12-20T14:16:21.402" v="8130" actId="164"/>
          <ac:spMkLst>
            <pc:docMk/>
            <pc:sldMk cId="3183100496" sldId="288"/>
            <ac:spMk id="11" creationId="{D77D9E13-5B3A-30FE-F8FF-1B8C2A693347}"/>
          </ac:spMkLst>
        </pc:spChg>
        <pc:spChg chg="mod">
          <ac:chgData name="Rohit Naidu" userId="bb8bed683945dba2" providerId="LiveId" clId="{9286D17C-A5F9-4794-98E0-A3CDF686E469}" dt="2023-12-20T14:23:36.053" v="8202"/>
          <ac:spMkLst>
            <pc:docMk/>
            <pc:sldMk cId="3183100496" sldId="288"/>
            <ac:spMk id="14" creationId="{1D1E50DC-FD58-243D-6A59-1E88545B3194}"/>
          </ac:spMkLst>
        </pc:spChg>
        <pc:spChg chg="mod">
          <ac:chgData name="Rohit Naidu" userId="bb8bed683945dba2" providerId="LiveId" clId="{9286D17C-A5F9-4794-98E0-A3CDF686E469}" dt="2023-12-20T14:23:36.053" v="8202"/>
          <ac:spMkLst>
            <pc:docMk/>
            <pc:sldMk cId="3183100496" sldId="288"/>
            <ac:spMk id="15" creationId="{F72C04A0-5430-1312-3610-7A2E79662EB5}"/>
          </ac:spMkLst>
        </pc:spChg>
        <pc:spChg chg="mod">
          <ac:chgData name="Rohit Naidu" userId="bb8bed683945dba2" providerId="LiveId" clId="{9286D17C-A5F9-4794-98E0-A3CDF686E469}" dt="2023-12-20T14:23:36.053" v="8202"/>
          <ac:spMkLst>
            <pc:docMk/>
            <pc:sldMk cId="3183100496" sldId="288"/>
            <ac:spMk id="16" creationId="{61D6ACF1-379E-2156-76A9-45521A967091}"/>
          </ac:spMkLst>
        </pc:spChg>
        <pc:spChg chg="mod">
          <ac:chgData name="Rohit Naidu" userId="bb8bed683945dba2" providerId="LiveId" clId="{9286D17C-A5F9-4794-98E0-A3CDF686E469}" dt="2023-12-20T14:24:09.809" v="8205"/>
          <ac:spMkLst>
            <pc:docMk/>
            <pc:sldMk cId="3183100496" sldId="288"/>
            <ac:spMk id="18" creationId="{E9DC6DC4-5182-2CA3-101F-2DA1E51B8727}"/>
          </ac:spMkLst>
        </pc:spChg>
        <pc:spChg chg="mod">
          <ac:chgData name="Rohit Naidu" userId="bb8bed683945dba2" providerId="LiveId" clId="{9286D17C-A5F9-4794-98E0-A3CDF686E469}" dt="2023-12-20T14:24:09.809" v="8205"/>
          <ac:spMkLst>
            <pc:docMk/>
            <pc:sldMk cId="3183100496" sldId="288"/>
            <ac:spMk id="19" creationId="{110C6C9B-71F1-7B3B-EA78-641F6D52EAD3}"/>
          </ac:spMkLst>
        </pc:spChg>
        <pc:spChg chg="mod">
          <ac:chgData name="Rohit Naidu" userId="bb8bed683945dba2" providerId="LiveId" clId="{9286D17C-A5F9-4794-98E0-A3CDF686E469}" dt="2023-12-20T14:24:09.809" v="8205"/>
          <ac:spMkLst>
            <pc:docMk/>
            <pc:sldMk cId="3183100496" sldId="288"/>
            <ac:spMk id="20" creationId="{0CC44CDF-724E-3768-52D4-C0B7374420E6}"/>
          </ac:spMkLst>
        </pc:spChg>
        <pc:spChg chg="mod">
          <ac:chgData name="Rohit Naidu" userId="bb8bed683945dba2" providerId="LiveId" clId="{9286D17C-A5F9-4794-98E0-A3CDF686E469}" dt="2023-12-20T14:24:29.715" v="8208"/>
          <ac:spMkLst>
            <pc:docMk/>
            <pc:sldMk cId="3183100496" sldId="288"/>
            <ac:spMk id="22" creationId="{E4AC94E8-98DE-7EAC-6C97-6B79F59AE487}"/>
          </ac:spMkLst>
        </pc:spChg>
        <pc:spChg chg="mod">
          <ac:chgData name="Rohit Naidu" userId="bb8bed683945dba2" providerId="LiveId" clId="{9286D17C-A5F9-4794-98E0-A3CDF686E469}" dt="2023-12-20T14:24:29.715" v="8208"/>
          <ac:spMkLst>
            <pc:docMk/>
            <pc:sldMk cId="3183100496" sldId="288"/>
            <ac:spMk id="23" creationId="{640FC327-9A08-9B92-56A4-DDF2A77C1284}"/>
          </ac:spMkLst>
        </pc:spChg>
        <pc:spChg chg="mod">
          <ac:chgData name="Rohit Naidu" userId="bb8bed683945dba2" providerId="LiveId" clId="{9286D17C-A5F9-4794-98E0-A3CDF686E469}" dt="2023-12-20T14:24:29.715" v="8208"/>
          <ac:spMkLst>
            <pc:docMk/>
            <pc:sldMk cId="3183100496" sldId="288"/>
            <ac:spMk id="24" creationId="{8C96FC7B-C009-DAE8-C827-64C56CEDFD4F}"/>
          </ac:spMkLst>
        </pc:spChg>
        <pc:spChg chg="mod">
          <ac:chgData name="Rohit Naidu" userId="bb8bed683945dba2" providerId="LiveId" clId="{9286D17C-A5F9-4794-98E0-A3CDF686E469}" dt="2023-12-20T14:24:46.485" v="8211"/>
          <ac:spMkLst>
            <pc:docMk/>
            <pc:sldMk cId="3183100496" sldId="288"/>
            <ac:spMk id="26" creationId="{0C2F6C31-4E8E-12C9-AFCC-069F0C5E7146}"/>
          </ac:spMkLst>
        </pc:spChg>
        <pc:spChg chg="mod">
          <ac:chgData name="Rohit Naidu" userId="bb8bed683945dba2" providerId="LiveId" clId="{9286D17C-A5F9-4794-98E0-A3CDF686E469}" dt="2023-12-20T14:24:46.485" v="8211"/>
          <ac:spMkLst>
            <pc:docMk/>
            <pc:sldMk cId="3183100496" sldId="288"/>
            <ac:spMk id="27" creationId="{F29249F3-8C2D-8CC8-1543-9CA8265B8B1C}"/>
          </ac:spMkLst>
        </pc:spChg>
        <pc:spChg chg="mod">
          <ac:chgData name="Rohit Naidu" userId="bb8bed683945dba2" providerId="LiveId" clId="{9286D17C-A5F9-4794-98E0-A3CDF686E469}" dt="2023-12-20T14:24:46.485" v="8211"/>
          <ac:spMkLst>
            <pc:docMk/>
            <pc:sldMk cId="3183100496" sldId="288"/>
            <ac:spMk id="28" creationId="{142C1ABE-A8B9-25C5-51E3-79A856F819CC}"/>
          </ac:spMkLst>
        </pc:spChg>
        <pc:spChg chg="mod">
          <ac:chgData name="Rohit Naidu" userId="bb8bed683945dba2" providerId="LiveId" clId="{9286D17C-A5F9-4794-98E0-A3CDF686E469}" dt="2023-12-20T14:26:19.621" v="8216" actId="571"/>
          <ac:spMkLst>
            <pc:docMk/>
            <pc:sldMk cId="3183100496" sldId="288"/>
            <ac:spMk id="30" creationId="{3E06D88F-6071-EB3D-4E46-0B74F8A52788}"/>
          </ac:spMkLst>
        </pc:spChg>
        <pc:spChg chg="mod">
          <ac:chgData name="Rohit Naidu" userId="bb8bed683945dba2" providerId="LiveId" clId="{9286D17C-A5F9-4794-98E0-A3CDF686E469}" dt="2023-12-20T14:26:19.621" v="8216" actId="571"/>
          <ac:spMkLst>
            <pc:docMk/>
            <pc:sldMk cId="3183100496" sldId="288"/>
            <ac:spMk id="31" creationId="{130E56CB-E1DF-B46F-F1BF-8CDB10FB28B7}"/>
          </ac:spMkLst>
        </pc:spChg>
        <pc:spChg chg="mod">
          <ac:chgData name="Rohit Naidu" userId="bb8bed683945dba2" providerId="LiveId" clId="{9286D17C-A5F9-4794-98E0-A3CDF686E469}" dt="2023-12-20T14:26:19.621" v="8216" actId="571"/>
          <ac:spMkLst>
            <pc:docMk/>
            <pc:sldMk cId="3183100496" sldId="288"/>
            <ac:spMk id="32" creationId="{08CD1E67-CE26-2621-B755-7F9EBA733075}"/>
          </ac:spMkLst>
        </pc:spChg>
        <pc:spChg chg="mod">
          <ac:chgData name="Rohit Naidu" userId="bb8bed683945dba2" providerId="LiveId" clId="{9286D17C-A5F9-4794-98E0-A3CDF686E469}" dt="2023-12-20T14:26:19.621" v="8216" actId="571"/>
          <ac:spMkLst>
            <pc:docMk/>
            <pc:sldMk cId="3183100496" sldId="288"/>
            <ac:spMk id="34" creationId="{8872FAD8-E14D-A01A-9BA5-E2AE5835254F}"/>
          </ac:spMkLst>
        </pc:spChg>
        <pc:spChg chg="mod">
          <ac:chgData name="Rohit Naidu" userId="bb8bed683945dba2" providerId="LiveId" clId="{9286D17C-A5F9-4794-98E0-A3CDF686E469}" dt="2023-12-20T14:26:19.621" v="8216" actId="571"/>
          <ac:spMkLst>
            <pc:docMk/>
            <pc:sldMk cId="3183100496" sldId="288"/>
            <ac:spMk id="35" creationId="{62813C05-C225-5E08-66D2-49B4D40DF05B}"/>
          </ac:spMkLst>
        </pc:spChg>
        <pc:spChg chg="mod">
          <ac:chgData name="Rohit Naidu" userId="bb8bed683945dba2" providerId="LiveId" clId="{9286D17C-A5F9-4794-98E0-A3CDF686E469}" dt="2023-12-20T14:26:19.621" v="8216" actId="571"/>
          <ac:spMkLst>
            <pc:docMk/>
            <pc:sldMk cId="3183100496" sldId="288"/>
            <ac:spMk id="36" creationId="{EA919C01-F4AD-CF1C-38BA-0B612AB4532E}"/>
          </ac:spMkLst>
        </pc:spChg>
        <pc:spChg chg="mod">
          <ac:chgData name="Rohit Naidu" userId="bb8bed683945dba2" providerId="LiveId" clId="{9286D17C-A5F9-4794-98E0-A3CDF686E469}" dt="2023-12-20T14:26:19.621" v="8216" actId="571"/>
          <ac:spMkLst>
            <pc:docMk/>
            <pc:sldMk cId="3183100496" sldId="288"/>
            <ac:spMk id="38" creationId="{976971BD-2016-09F3-6E68-AD2F218FF7BC}"/>
          </ac:spMkLst>
        </pc:spChg>
        <pc:spChg chg="mod">
          <ac:chgData name="Rohit Naidu" userId="bb8bed683945dba2" providerId="LiveId" clId="{9286D17C-A5F9-4794-98E0-A3CDF686E469}" dt="2023-12-20T14:26:19.621" v="8216" actId="571"/>
          <ac:spMkLst>
            <pc:docMk/>
            <pc:sldMk cId="3183100496" sldId="288"/>
            <ac:spMk id="39" creationId="{D94E1CFB-DA22-D894-211E-BA74C053685E}"/>
          </ac:spMkLst>
        </pc:spChg>
        <pc:spChg chg="mod">
          <ac:chgData name="Rohit Naidu" userId="bb8bed683945dba2" providerId="LiveId" clId="{9286D17C-A5F9-4794-98E0-A3CDF686E469}" dt="2023-12-20T14:26:19.621" v="8216" actId="571"/>
          <ac:spMkLst>
            <pc:docMk/>
            <pc:sldMk cId="3183100496" sldId="288"/>
            <ac:spMk id="40" creationId="{6D6FA712-2323-2751-6355-30E968BCB86D}"/>
          </ac:spMkLst>
        </pc:spChg>
        <pc:spChg chg="mod">
          <ac:chgData name="Rohit Naidu" userId="bb8bed683945dba2" providerId="LiveId" clId="{9286D17C-A5F9-4794-98E0-A3CDF686E469}" dt="2023-12-20T14:26:19.621" v="8216" actId="571"/>
          <ac:spMkLst>
            <pc:docMk/>
            <pc:sldMk cId="3183100496" sldId="288"/>
            <ac:spMk id="42" creationId="{90510F54-C289-4809-6C47-D5EA73D8ECA8}"/>
          </ac:spMkLst>
        </pc:spChg>
        <pc:spChg chg="mod">
          <ac:chgData name="Rohit Naidu" userId="bb8bed683945dba2" providerId="LiveId" clId="{9286D17C-A5F9-4794-98E0-A3CDF686E469}" dt="2023-12-20T14:26:19.621" v="8216" actId="571"/>
          <ac:spMkLst>
            <pc:docMk/>
            <pc:sldMk cId="3183100496" sldId="288"/>
            <ac:spMk id="43" creationId="{5D701C54-EBD5-EA68-D44E-1D4038A56AC3}"/>
          </ac:spMkLst>
        </pc:spChg>
        <pc:spChg chg="mod">
          <ac:chgData name="Rohit Naidu" userId="bb8bed683945dba2" providerId="LiveId" clId="{9286D17C-A5F9-4794-98E0-A3CDF686E469}" dt="2023-12-20T14:26:19.621" v="8216" actId="571"/>
          <ac:spMkLst>
            <pc:docMk/>
            <pc:sldMk cId="3183100496" sldId="288"/>
            <ac:spMk id="44" creationId="{9F20E04F-1D35-B8CE-90D9-F0C518C98FA1}"/>
          </ac:spMkLst>
        </pc:spChg>
        <pc:spChg chg="add del mod">
          <ac:chgData name="Rohit Naidu" userId="bb8bed683945dba2" providerId="LiveId" clId="{9286D17C-A5F9-4794-98E0-A3CDF686E469}" dt="2023-12-20T14:27:15.208" v="8224"/>
          <ac:spMkLst>
            <pc:docMk/>
            <pc:sldMk cId="3183100496" sldId="288"/>
            <ac:spMk id="45" creationId="{20F74B60-B45A-52AE-D4B1-FD5FECE8D7F3}"/>
          </ac:spMkLst>
        </pc:spChg>
        <pc:spChg chg="mod">
          <ac:chgData name="Rohit Naidu" userId="bb8bed683945dba2" providerId="LiveId" clId="{9286D17C-A5F9-4794-98E0-A3CDF686E469}" dt="2023-12-20T14:27:37.381" v="8229"/>
          <ac:spMkLst>
            <pc:docMk/>
            <pc:sldMk cId="3183100496" sldId="288"/>
            <ac:spMk id="47" creationId="{E4928EE8-00BE-FE08-3D4A-F9367C7EE8F8}"/>
          </ac:spMkLst>
        </pc:spChg>
        <pc:spChg chg="mod">
          <ac:chgData name="Rohit Naidu" userId="bb8bed683945dba2" providerId="LiveId" clId="{9286D17C-A5F9-4794-98E0-A3CDF686E469}" dt="2023-12-20T14:27:37.381" v="8229"/>
          <ac:spMkLst>
            <pc:docMk/>
            <pc:sldMk cId="3183100496" sldId="288"/>
            <ac:spMk id="48" creationId="{D59FF30D-159E-C78A-E9E7-34035592BAFE}"/>
          </ac:spMkLst>
        </pc:spChg>
        <pc:spChg chg="mod">
          <ac:chgData name="Rohit Naidu" userId="bb8bed683945dba2" providerId="LiveId" clId="{9286D17C-A5F9-4794-98E0-A3CDF686E469}" dt="2023-12-20T14:27:37.381" v="8229"/>
          <ac:spMkLst>
            <pc:docMk/>
            <pc:sldMk cId="3183100496" sldId="288"/>
            <ac:spMk id="49" creationId="{F6A1B8B4-CE7C-BA61-3535-C0ECA5087534}"/>
          </ac:spMkLst>
        </pc:spChg>
        <pc:spChg chg="add del mod">
          <ac:chgData name="Rohit Naidu" userId="bb8bed683945dba2" providerId="LiveId" clId="{9286D17C-A5F9-4794-98E0-A3CDF686E469}" dt="2023-12-20T14:42:14.501" v="8303"/>
          <ac:spMkLst>
            <pc:docMk/>
            <pc:sldMk cId="3183100496" sldId="288"/>
            <ac:spMk id="50" creationId="{E2798D9D-BFFF-6DD3-8B0C-D1DCA400A37E}"/>
          </ac:spMkLst>
        </pc:spChg>
        <pc:spChg chg="add del mod">
          <ac:chgData name="Rohit Naidu" userId="bb8bed683945dba2" providerId="LiveId" clId="{9286D17C-A5F9-4794-98E0-A3CDF686E469}" dt="2023-12-20T14:42:14.501" v="8303"/>
          <ac:spMkLst>
            <pc:docMk/>
            <pc:sldMk cId="3183100496" sldId="288"/>
            <ac:spMk id="52" creationId="{B5354DC4-20DB-08B9-4FDD-8E0F7EB3CD4A}"/>
          </ac:spMkLst>
        </pc:spChg>
        <pc:spChg chg="add del mod">
          <ac:chgData name="Rohit Naidu" userId="bb8bed683945dba2" providerId="LiveId" clId="{9286D17C-A5F9-4794-98E0-A3CDF686E469}" dt="2023-12-20T14:42:13.144" v="8296"/>
          <ac:spMkLst>
            <pc:docMk/>
            <pc:sldMk cId="3183100496" sldId="288"/>
            <ac:spMk id="53" creationId="{1E70800E-99DA-4501-65D0-E5EDFB07BD5F}"/>
          </ac:spMkLst>
        </pc:spChg>
        <pc:spChg chg="add del mod">
          <ac:chgData name="Rohit Naidu" userId="bb8bed683945dba2" providerId="LiveId" clId="{9286D17C-A5F9-4794-98E0-A3CDF686E469}" dt="2023-12-20T14:42:13.144" v="8296"/>
          <ac:spMkLst>
            <pc:docMk/>
            <pc:sldMk cId="3183100496" sldId="288"/>
            <ac:spMk id="54" creationId="{AAE712F4-5085-E50D-929D-4F643FCE42D4}"/>
          </ac:spMkLst>
        </pc:spChg>
        <pc:grpChg chg="add mod">
          <ac:chgData name="Rohit Naidu" userId="bb8bed683945dba2" providerId="LiveId" clId="{9286D17C-A5F9-4794-98E0-A3CDF686E469}" dt="2023-12-20T14:30:17.181" v="8238" actId="1076"/>
          <ac:grpSpMkLst>
            <pc:docMk/>
            <pc:sldMk cId="3183100496" sldId="288"/>
            <ac:grpSpMk id="12" creationId="{EABFFAF2-4841-FFDF-3D9D-18880E34DBCF}"/>
          </ac:grpSpMkLst>
        </pc:grpChg>
        <pc:grpChg chg="add mod">
          <ac:chgData name="Rohit Naidu" userId="bb8bed683945dba2" providerId="LiveId" clId="{9286D17C-A5F9-4794-98E0-A3CDF686E469}" dt="2023-12-20T14:30:17.181" v="8238" actId="1076"/>
          <ac:grpSpMkLst>
            <pc:docMk/>
            <pc:sldMk cId="3183100496" sldId="288"/>
            <ac:grpSpMk id="13" creationId="{56E3B77C-DCB7-AED0-8AD7-7B2BACC71C9F}"/>
          </ac:grpSpMkLst>
        </pc:grpChg>
        <pc:grpChg chg="add mod">
          <ac:chgData name="Rohit Naidu" userId="bb8bed683945dba2" providerId="LiveId" clId="{9286D17C-A5F9-4794-98E0-A3CDF686E469}" dt="2023-12-20T14:30:17.181" v="8238" actId="1076"/>
          <ac:grpSpMkLst>
            <pc:docMk/>
            <pc:sldMk cId="3183100496" sldId="288"/>
            <ac:grpSpMk id="17" creationId="{718F6287-1B02-8108-6932-3BA3BB37DEC6}"/>
          </ac:grpSpMkLst>
        </pc:grpChg>
        <pc:grpChg chg="add mod">
          <ac:chgData name="Rohit Naidu" userId="bb8bed683945dba2" providerId="LiveId" clId="{9286D17C-A5F9-4794-98E0-A3CDF686E469}" dt="2023-12-20T14:30:17.181" v="8238" actId="1076"/>
          <ac:grpSpMkLst>
            <pc:docMk/>
            <pc:sldMk cId="3183100496" sldId="288"/>
            <ac:grpSpMk id="21" creationId="{DAC69686-55D5-B937-EE77-3683A5013375}"/>
          </ac:grpSpMkLst>
        </pc:grpChg>
        <pc:grpChg chg="add del mod">
          <ac:chgData name="Rohit Naidu" userId="bb8bed683945dba2" providerId="LiveId" clId="{9286D17C-A5F9-4794-98E0-A3CDF686E469}" dt="2023-12-20T14:26:27.419" v="8218"/>
          <ac:grpSpMkLst>
            <pc:docMk/>
            <pc:sldMk cId="3183100496" sldId="288"/>
            <ac:grpSpMk id="25" creationId="{BA865FE4-4FF5-F305-A331-5D5887AD7903}"/>
          </ac:grpSpMkLst>
        </pc:grpChg>
        <pc:grpChg chg="add mod">
          <ac:chgData name="Rohit Naidu" userId="bb8bed683945dba2" providerId="LiveId" clId="{9286D17C-A5F9-4794-98E0-A3CDF686E469}" dt="2023-12-20T14:26:19.621" v="8216" actId="571"/>
          <ac:grpSpMkLst>
            <pc:docMk/>
            <pc:sldMk cId="3183100496" sldId="288"/>
            <ac:grpSpMk id="29" creationId="{3735FD62-166A-EE21-D7A7-4ADAC52D7286}"/>
          </ac:grpSpMkLst>
        </pc:grpChg>
        <pc:grpChg chg="add mod">
          <ac:chgData name="Rohit Naidu" userId="bb8bed683945dba2" providerId="LiveId" clId="{9286D17C-A5F9-4794-98E0-A3CDF686E469}" dt="2023-12-20T14:26:19.621" v="8216" actId="571"/>
          <ac:grpSpMkLst>
            <pc:docMk/>
            <pc:sldMk cId="3183100496" sldId="288"/>
            <ac:grpSpMk id="33" creationId="{64DB8FDE-EDD9-4E97-31B6-B3E2E7019F1E}"/>
          </ac:grpSpMkLst>
        </pc:grpChg>
        <pc:grpChg chg="add mod">
          <ac:chgData name="Rohit Naidu" userId="bb8bed683945dba2" providerId="LiveId" clId="{9286D17C-A5F9-4794-98E0-A3CDF686E469}" dt="2023-12-20T14:26:19.621" v="8216" actId="571"/>
          <ac:grpSpMkLst>
            <pc:docMk/>
            <pc:sldMk cId="3183100496" sldId="288"/>
            <ac:grpSpMk id="37" creationId="{E0445978-531D-40E4-37E2-369B81678A96}"/>
          </ac:grpSpMkLst>
        </pc:grpChg>
        <pc:grpChg chg="add mod">
          <ac:chgData name="Rohit Naidu" userId="bb8bed683945dba2" providerId="LiveId" clId="{9286D17C-A5F9-4794-98E0-A3CDF686E469}" dt="2023-12-20T14:26:19.621" v="8216" actId="571"/>
          <ac:grpSpMkLst>
            <pc:docMk/>
            <pc:sldMk cId="3183100496" sldId="288"/>
            <ac:grpSpMk id="41" creationId="{048B94E9-D3A2-CA37-1F36-96CB8F39D3EE}"/>
          </ac:grpSpMkLst>
        </pc:grpChg>
        <pc:grpChg chg="add mod">
          <ac:chgData name="Rohit Naidu" userId="bb8bed683945dba2" providerId="LiveId" clId="{9286D17C-A5F9-4794-98E0-A3CDF686E469}" dt="2023-12-20T14:30:17.181" v="8238" actId="1076"/>
          <ac:grpSpMkLst>
            <pc:docMk/>
            <pc:sldMk cId="3183100496" sldId="288"/>
            <ac:grpSpMk id="46" creationId="{2E56102B-E0FE-2F3C-3F44-9B3B2401451E}"/>
          </ac:grpSpMkLst>
        </pc:grpChg>
        <pc:picChg chg="add del mod">
          <ac:chgData name="Rohit Naidu" userId="bb8bed683945dba2" providerId="LiveId" clId="{9286D17C-A5F9-4794-98E0-A3CDF686E469}" dt="2023-12-20T14:42:14.501" v="8303"/>
          <ac:picMkLst>
            <pc:docMk/>
            <pc:sldMk cId="3183100496" sldId="288"/>
            <ac:picMk id="51" creationId="{9CB12F50-690C-4C0E-33F2-8413A0400409}"/>
          </ac:picMkLst>
        </pc:picChg>
      </pc:sldChg>
      <pc:sldChg chg="addSp delSp modSp add del mod">
        <pc:chgData name="Rohit Naidu" userId="bb8bed683945dba2" providerId="LiveId" clId="{9286D17C-A5F9-4794-98E0-A3CDF686E469}" dt="2023-12-20T14:42:36.429" v="8311" actId="2696"/>
        <pc:sldMkLst>
          <pc:docMk/>
          <pc:sldMk cId="329157766" sldId="289"/>
        </pc:sldMkLst>
        <pc:spChg chg="add del mod">
          <ac:chgData name="Rohit Naidu" userId="bb8bed683945dba2" providerId="LiveId" clId="{9286D17C-A5F9-4794-98E0-A3CDF686E469}" dt="2023-12-20T14:42:12.312" v="8292"/>
          <ac:spMkLst>
            <pc:docMk/>
            <pc:sldMk cId="329157766" sldId="289"/>
            <ac:spMk id="2" creationId="{8D8DA2AE-BABD-27FC-4B77-30235CEE18C9}"/>
          </ac:spMkLst>
        </pc:spChg>
        <pc:spChg chg="add del mod">
          <ac:chgData name="Rohit Naidu" userId="bb8bed683945dba2" providerId="LiveId" clId="{9286D17C-A5F9-4794-98E0-A3CDF686E469}" dt="2023-12-20T14:42:12.312" v="8292"/>
          <ac:spMkLst>
            <pc:docMk/>
            <pc:sldMk cId="329157766" sldId="289"/>
            <ac:spMk id="3" creationId="{AF704A8E-8982-1696-5F2F-4705CA7DB876}"/>
          </ac:spMkLst>
        </pc:spChg>
        <pc:grpChg chg="mod">
          <ac:chgData name="Rohit Naidu" userId="bb8bed683945dba2" providerId="LiveId" clId="{9286D17C-A5F9-4794-98E0-A3CDF686E469}" dt="2023-12-20T14:30:59.296" v="8241" actId="1076"/>
          <ac:grpSpMkLst>
            <pc:docMk/>
            <pc:sldMk cId="329157766" sldId="289"/>
            <ac:grpSpMk id="12" creationId="{EABFFAF2-4841-FFDF-3D9D-18880E34DBCF}"/>
          </ac:grpSpMkLst>
        </pc:grpChg>
        <pc:grpChg chg="mod">
          <ac:chgData name="Rohit Naidu" userId="bb8bed683945dba2" providerId="LiveId" clId="{9286D17C-A5F9-4794-98E0-A3CDF686E469}" dt="2023-12-20T14:34:21.287" v="8260" actId="1076"/>
          <ac:grpSpMkLst>
            <pc:docMk/>
            <pc:sldMk cId="329157766" sldId="289"/>
            <ac:grpSpMk id="13" creationId="{56E3B77C-DCB7-AED0-8AD7-7B2BACC71C9F}"/>
          </ac:grpSpMkLst>
        </pc:grpChg>
      </pc:sldChg>
      <pc:sldChg chg="modSp add mod">
        <pc:chgData name="Rohit Naidu" userId="bb8bed683945dba2" providerId="LiveId" clId="{9286D17C-A5F9-4794-98E0-A3CDF686E469}" dt="2023-12-24T06:46:35.427" v="9707" actId="20577"/>
        <pc:sldMkLst>
          <pc:docMk/>
          <pc:sldMk cId="460709874" sldId="289"/>
        </pc:sldMkLst>
        <pc:spChg chg="mod">
          <ac:chgData name="Rohit Naidu" userId="bb8bed683945dba2" providerId="LiveId" clId="{9286D17C-A5F9-4794-98E0-A3CDF686E469}" dt="2023-12-24T06:46:35.427" v="9707" actId="20577"/>
          <ac:spMkLst>
            <pc:docMk/>
            <pc:sldMk cId="460709874" sldId="289"/>
            <ac:spMk id="7" creationId="{31D13D80-C670-2CF1-52E7-4A2682FA1D81}"/>
          </ac:spMkLst>
        </pc:spChg>
      </pc:sldChg>
      <pc:sldChg chg="modSp add del mod">
        <pc:chgData name="Rohit Naidu" userId="bb8bed683945dba2" providerId="LiveId" clId="{9286D17C-A5F9-4794-98E0-A3CDF686E469}" dt="2023-12-20T15:00:31.021" v="8461" actId="2696"/>
        <pc:sldMkLst>
          <pc:docMk/>
          <pc:sldMk cId="1460014933" sldId="289"/>
        </pc:sldMkLst>
        <pc:spChg chg="mod">
          <ac:chgData name="Rohit Naidu" userId="bb8bed683945dba2" providerId="LiveId" clId="{9286D17C-A5F9-4794-98E0-A3CDF686E469}" dt="2023-12-20T14:55:39.405" v="8388" actId="207"/>
          <ac:spMkLst>
            <pc:docMk/>
            <pc:sldMk cId="1460014933" sldId="289"/>
            <ac:spMk id="9" creationId="{DDB36702-DF35-50FA-62AE-75267B02C52D}"/>
          </ac:spMkLst>
        </pc:spChg>
        <pc:spChg chg="mod">
          <ac:chgData name="Rohit Naidu" userId="bb8bed683945dba2" providerId="LiveId" clId="{9286D17C-A5F9-4794-98E0-A3CDF686E469}" dt="2023-12-20T15:00:19.020" v="8459" actId="20577"/>
          <ac:spMkLst>
            <pc:docMk/>
            <pc:sldMk cId="1460014933" sldId="289"/>
            <ac:spMk id="10" creationId="{9343A87E-9581-4291-20A3-D1B67EE907CF}"/>
          </ac:spMkLst>
        </pc:spChg>
      </pc:sldChg>
      <pc:sldChg chg="delSp modSp add del mod">
        <pc:chgData name="Rohit Naidu" userId="bb8bed683945dba2" providerId="LiveId" clId="{9286D17C-A5F9-4794-98E0-A3CDF686E469}" dt="2023-12-20T14:29:44.761" v="8232" actId="2696"/>
        <pc:sldMkLst>
          <pc:docMk/>
          <pc:sldMk cId="3723886964" sldId="289"/>
        </pc:sldMkLst>
        <pc:spChg chg="mod">
          <ac:chgData name="Rohit Naidu" userId="bb8bed683945dba2" providerId="LiveId" clId="{9286D17C-A5F9-4794-98E0-A3CDF686E469}" dt="2023-12-20T14:18:19.854" v="8137" actId="207"/>
          <ac:spMkLst>
            <pc:docMk/>
            <pc:sldMk cId="3723886964" sldId="289"/>
            <ac:spMk id="10" creationId="{5C3D8619-E210-2F40-294F-F176D2253E27}"/>
          </ac:spMkLst>
        </pc:spChg>
        <pc:spChg chg="mod">
          <ac:chgData name="Rohit Naidu" userId="bb8bed683945dba2" providerId="LiveId" clId="{9286D17C-A5F9-4794-98E0-A3CDF686E469}" dt="2023-12-20T14:18:42.379" v="8148" actId="1076"/>
          <ac:spMkLst>
            <pc:docMk/>
            <pc:sldMk cId="3723886964" sldId="289"/>
            <ac:spMk id="11" creationId="{D77D9E13-5B3A-30FE-F8FF-1B8C2A693347}"/>
          </ac:spMkLst>
        </pc:spChg>
        <pc:grpChg chg="del">
          <ac:chgData name="Rohit Naidu" userId="bb8bed683945dba2" providerId="LiveId" clId="{9286D17C-A5F9-4794-98E0-A3CDF686E469}" dt="2023-12-20T14:23:31.797" v="8201" actId="21"/>
          <ac:grpSpMkLst>
            <pc:docMk/>
            <pc:sldMk cId="3723886964" sldId="289"/>
            <ac:grpSpMk id="12" creationId="{EABFFAF2-4841-FFDF-3D9D-18880E34DBCF}"/>
          </ac:grpSpMkLst>
        </pc:grpChg>
      </pc:sldChg>
      <pc:sldChg chg="modSp add del mod">
        <pc:chgData name="Rohit Naidu" userId="bb8bed683945dba2" providerId="LiveId" clId="{9286D17C-A5F9-4794-98E0-A3CDF686E469}" dt="2023-12-20T14:42:42.487" v="8313" actId="2696"/>
        <pc:sldMkLst>
          <pc:docMk/>
          <pc:sldMk cId="771845296" sldId="290"/>
        </pc:sldMkLst>
        <pc:spChg chg="mod">
          <ac:chgData name="Rohit Naidu" userId="bb8bed683945dba2" providerId="LiveId" clId="{9286D17C-A5F9-4794-98E0-A3CDF686E469}" dt="2023-12-20T14:34:33.988" v="8263" actId="1076"/>
          <ac:spMkLst>
            <pc:docMk/>
            <pc:sldMk cId="771845296" sldId="290"/>
            <ac:spMk id="18" creationId="{E9DC6DC4-5182-2CA3-101F-2DA1E51B8727}"/>
          </ac:spMkLst>
        </pc:spChg>
        <pc:grpChg chg="mod">
          <ac:chgData name="Rohit Naidu" userId="bb8bed683945dba2" providerId="LiveId" clId="{9286D17C-A5F9-4794-98E0-A3CDF686E469}" dt="2023-12-20T14:42:15.466" v="8308" actId="1076"/>
          <ac:grpSpMkLst>
            <pc:docMk/>
            <pc:sldMk cId="771845296" sldId="290"/>
            <ac:grpSpMk id="17" creationId="{718F6287-1B02-8108-6932-3BA3BB37DEC6}"/>
          </ac:grpSpMkLst>
        </pc:grpChg>
      </pc:sldChg>
      <pc:sldChg chg="modSp add del mod">
        <pc:chgData name="Rohit Naidu" userId="bb8bed683945dba2" providerId="LiveId" clId="{9286D17C-A5F9-4794-98E0-A3CDF686E469}" dt="2023-12-20T15:00:36.360" v="8462" actId="2696"/>
        <pc:sldMkLst>
          <pc:docMk/>
          <pc:sldMk cId="1092590634" sldId="290"/>
        </pc:sldMkLst>
        <pc:spChg chg="mod">
          <ac:chgData name="Rohit Naidu" userId="bb8bed683945dba2" providerId="LiveId" clId="{9286D17C-A5F9-4794-98E0-A3CDF686E469}" dt="2023-12-20T14:56:00.279" v="8389" actId="207"/>
          <ac:spMkLst>
            <pc:docMk/>
            <pc:sldMk cId="1092590634" sldId="290"/>
            <ac:spMk id="9" creationId="{DDB36702-DF35-50FA-62AE-75267B02C52D}"/>
          </ac:spMkLst>
        </pc:spChg>
        <pc:spChg chg="mod">
          <ac:chgData name="Rohit Naidu" userId="bb8bed683945dba2" providerId="LiveId" clId="{9286D17C-A5F9-4794-98E0-A3CDF686E469}" dt="2023-12-20T15:00:09.593" v="8443" actId="20577"/>
          <ac:spMkLst>
            <pc:docMk/>
            <pc:sldMk cId="1092590634" sldId="290"/>
            <ac:spMk id="10" creationId="{9343A87E-9581-4291-20A3-D1B67EE907CF}"/>
          </ac:spMkLst>
        </pc:spChg>
      </pc:sldChg>
      <pc:sldChg chg="modSp add del mod">
        <pc:chgData name="Rohit Naidu" userId="bb8bed683945dba2" providerId="LiveId" clId="{9286D17C-A5F9-4794-98E0-A3CDF686E469}" dt="2023-12-20T14:34:06.822" v="8259" actId="2890"/>
        <pc:sldMkLst>
          <pc:docMk/>
          <pc:sldMk cId="3331496665" sldId="290"/>
        </pc:sldMkLst>
        <pc:grpChg chg="mod">
          <ac:chgData name="Rohit Naidu" userId="bb8bed683945dba2" providerId="LiveId" clId="{9286D17C-A5F9-4794-98E0-A3CDF686E469}" dt="2023-12-20T14:34:05.251" v="8258" actId="1076"/>
          <ac:grpSpMkLst>
            <pc:docMk/>
            <pc:sldMk cId="3331496665" sldId="290"/>
            <ac:grpSpMk id="13" creationId="{56E3B77C-DCB7-AED0-8AD7-7B2BACC71C9F}"/>
          </ac:grpSpMkLst>
        </pc:grpChg>
      </pc:sldChg>
      <pc:sldChg chg="delSp modSp add del mod">
        <pc:chgData name="Rohit Naidu" userId="bb8bed683945dba2" providerId="LiveId" clId="{9286D17C-A5F9-4794-98E0-A3CDF686E469}" dt="2023-12-20T14:29:48.115" v="8233" actId="2696"/>
        <pc:sldMkLst>
          <pc:docMk/>
          <pc:sldMk cId="4145463163" sldId="290"/>
        </pc:sldMkLst>
        <pc:spChg chg="mod">
          <ac:chgData name="Rohit Naidu" userId="bb8bed683945dba2" providerId="LiveId" clId="{9286D17C-A5F9-4794-98E0-A3CDF686E469}" dt="2023-12-20T14:19:11.875" v="8149" actId="207"/>
          <ac:spMkLst>
            <pc:docMk/>
            <pc:sldMk cId="4145463163" sldId="290"/>
            <ac:spMk id="10" creationId="{5C3D8619-E210-2F40-294F-F176D2253E27}"/>
          </ac:spMkLst>
        </pc:spChg>
        <pc:spChg chg="mod">
          <ac:chgData name="Rohit Naidu" userId="bb8bed683945dba2" providerId="LiveId" clId="{9286D17C-A5F9-4794-98E0-A3CDF686E469}" dt="2023-12-20T14:20:12.028" v="8168" actId="20577"/>
          <ac:spMkLst>
            <pc:docMk/>
            <pc:sldMk cId="4145463163" sldId="290"/>
            <ac:spMk id="11" creationId="{D77D9E13-5B3A-30FE-F8FF-1B8C2A693347}"/>
          </ac:spMkLst>
        </pc:spChg>
        <pc:grpChg chg="del">
          <ac:chgData name="Rohit Naidu" userId="bb8bed683945dba2" providerId="LiveId" clId="{9286D17C-A5F9-4794-98E0-A3CDF686E469}" dt="2023-12-20T14:24:05.757" v="8204" actId="21"/>
          <ac:grpSpMkLst>
            <pc:docMk/>
            <pc:sldMk cId="4145463163" sldId="290"/>
            <ac:grpSpMk id="12" creationId="{EABFFAF2-4841-FFDF-3D9D-18880E34DBCF}"/>
          </ac:grpSpMkLst>
        </pc:grpChg>
      </pc:sldChg>
      <pc:sldChg chg="add del">
        <pc:chgData name="Rohit Naidu" userId="bb8bed683945dba2" providerId="LiveId" clId="{9286D17C-A5F9-4794-98E0-A3CDF686E469}" dt="2023-12-20T14:42:39.599" v="8312" actId="2696"/>
        <pc:sldMkLst>
          <pc:docMk/>
          <pc:sldMk cId="458365462" sldId="291"/>
        </pc:sldMkLst>
      </pc:sldChg>
      <pc:sldChg chg="delSp modSp add del mod">
        <pc:chgData name="Rohit Naidu" userId="bb8bed683945dba2" providerId="LiveId" clId="{9286D17C-A5F9-4794-98E0-A3CDF686E469}" dt="2023-12-20T14:29:55.179" v="8235" actId="2696"/>
        <pc:sldMkLst>
          <pc:docMk/>
          <pc:sldMk cId="1528917559" sldId="291"/>
        </pc:sldMkLst>
        <pc:spChg chg="mod">
          <ac:chgData name="Rohit Naidu" userId="bb8bed683945dba2" providerId="LiveId" clId="{9286D17C-A5F9-4794-98E0-A3CDF686E469}" dt="2023-12-20T14:21:07.846" v="8187" actId="207"/>
          <ac:spMkLst>
            <pc:docMk/>
            <pc:sldMk cId="1528917559" sldId="291"/>
            <ac:spMk id="10" creationId="{5C3D8619-E210-2F40-294F-F176D2253E27}"/>
          </ac:spMkLst>
        </pc:spChg>
        <pc:spChg chg="mod">
          <ac:chgData name="Rohit Naidu" userId="bb8bed683945dba2" providerId="LiveId" clId="{9286D17C-A5F9-4794-98E0-A3CDF686E469}" dt="2023-12-20T14:20:42.762" v="8186" actId="20577"/>
          <ac:spMkLst>
            <pc:docMk/>
            <pc:sldMk cId="1528917559" sldId="291"/>
            <ac:spMk id="11" creationId="{D77D9E13-5B3A-30FE-F8FF-1B8C2A693347}"/>
          </ac:spMkLst>
        </pc:spChg>
        <pc:grpChg chg="del">
          <ac:chgData name="Rohit Naidu" userId="bb8bed683945dba2" providerId="LiveId" clId="{9286D17C-A5F9-4794-98E0-A3CDF686E469}" dt="2023-12-20T14:24:25.269" v="8207" actId="21"/>
          <ac:grpSpMkLst>
            <pc:docMk/>
            <pc:sldMk cId="1528917559" sldId="291"/>
            <ac:grpSpMk id="12" creationId="{EABFFAF2-4841-FFDF-3D9D-18880E34DBCF}"/>
          </ac:grpSpMkLst>
        </pc:grpChg>
      </pc:sldChg>
      <pc:sldChg chg="modSp add del mod">
        <pc:chgData name="Rohit Naidu" userId="bb8bed683945dba2" providerId="LiveId" clId="{9286D17C-A5F9-4794-98E0-A3CDF686E469}" dt="2023-12-20T14:42:15.302" v="8307" actId="2890"/>
        <pc:sldMkLst>
          <pc:docMk/>
          <pc:sldMk cId="2111992460" sldId="291"/>
        </pc:sldMkLst>
        <pc:grpChg chg="mod">
          <ac:chgData name="Rohit Naidu" userId="bb8bed683945dba2" providerId="LiveId" clId="{9286D17C-A5F9-4794-98E0-A3CDF686E469}" dt="2023-12-20T14:42:15.074" v="8306" actId="1076"/>
          <ac:grpSpMkLst>
            <pc:docMk/>
            <pc:sldMk cId="2111992460" sldId="291"/>
            <ac:grpSpMk id="21" creationId="{DAC69686-55D5-B937-EE77-3683A5013375}"/>
          </ac:grpSpMkLst>
        </pc:grpChg>
      </pc:sldChg>
      <pc:sldChg chg="modSp add del mod">
        <pc:chgData name="Rohit Naidu" userId="bb8bed683945dba2" providerId="LiveId" clId="{9286D17C-A5F9-4794-98E0-A3CDF686E469}" dt="2023-12-20T15:00:42.608" v="8463" actId="2696"/>
        <pc:sldMkLst>
          <pc:docMk/>
          <pc:sldMk cId="2430199809" sldId="291"/>
        </pc:sldMkLst>
        <pc:spChg chg="mod">
          <ac:chgData name="Rohit Naidu" userId="bb8bed683945dba2" providerId="LiveId" clId="{9286D17C-A5F9-4794-98E0-A3CDF686E469}" dt="2023-12-20T15:00:08.478" v="8436" actId="207"/>
          <ac:spMkLst>
            <pc:docMk/>
            <pc:sldMk cId="2430199809" sldId="291"/>
            <ac:spMk id="9" creationId="{DDB36702-DF35-50FA-62AE-75267B02C52D}"/>
          </ac:spMkLst>
        </pc:spChg>
        <pc:spChg chg="mod">
          <ac:chgData name="Rohit Naidu" userId="bb8bed683945dba2" providerId="LiveId" clId="{9286D17C-A5F9-4794-98E0-A3CDF686E469}" dt="2023-12-20T15:00:08.321" v="8435" actId="14100"/>
          <ac:spMkLst>
            <pc:docMk/>
            <pc:sldMk cId="2430199809" sldId="291"/>
            <ac:spMk id="10" creationId="{9343A87E-9581-4291-20A3-D1B67EE907CF}"/>
          </ac:spMkLst>
        </pc:spChg>
      </pc:sldChg>
      <pc:sldChg chg="modSp add del mod">
        <pc:chgData name="Rohit Naidu" userId="bb8bed683945dba2" providerId="LiveId" clId="{9286D17C-A5F9-4794-98E0-A3CDF686E469}" dt="2023-12-20T14:34:02.140" v="8257" actId="2890"/>
        <pc:sldMkLst>
          <pc:docMk/>
          <pc:sldMk cId="3657378771" sldId="291"/>
        </pc:sldMkLst>
        <pc:grpChg chg="mod">
          <ac:chgData name="Rohit Naidu" userId="bb8bed683945dba2" providerId="LiveId" clId="{9286D17C-A5F9-4794-98E0-A3CDF686E469}" dt="2023-12-20T14:34:00.112" v="8256" actId="1076"/>
          <ac:grpSpMkLst>
            <pc:docMk/>
            <pc:sldMk cId="3657378771" sldId="291"/>
            <ac:grpSpMk id="17" creationId="{718F6287-1B02-8108-6932-3BA3BB37DEC6}"/>
          </ac:grpSpMkLst>
        </pc:grpChg>
        <pc:grpChg chg="mod">
          <ac:chgData name="Rohit Naidu" userId="bb8bed683945dba2" providerId="LiveId" clId="{9286D17C-A5F9-4794-98E0-A3CDF686E469}" dt="2023-12-20T14:33:58.823" v="8255" actId="1076"/>
          <ac:grpSpMkLst>
            <pc:docMk/>
            <pc:sldMk cId="3657378771" sldId="291"/>
            <ac:grpSpMk id="21" creationId="{DAC69686-55D5-B937-EE77-3683A5013375}"/>
          </ac:grpSpMkLst>
        </pc:grpChg>
      </pc:sldChg>
      <pc:sldChg chg="modSp add del mod">
        <pc:chgData name="Rohit Naidu" userId="bb8bed683945dba2" providerId="LiveId" clId="{9286D17C-A5F9-4794-98E0-A3CDF686E469}" dt="2023-12-20T14:42:14.901" v="8305" actId="2890"/>
        <pc:sldMkLst>
          <pc:docMk/>
          <pc:sldMk cId="709160721" sldId="292"/>
        </pc:sldMkLst>
        <pc:grpChg chg="mod">
          <ac:chgData name="Rohit Naidu" userId="bb8bed683945dba2" providerId="LiveId" clId="{9286D17C-A5F9-4794-98E0-A3CDF686E469}" dt="2023-12-20T14:42:14.701" v="8304" actId="1076"/>
          <ac:grpSpMkLst>
            <pc:docMk/>
            <pc:sldMk cId="709160721" sldId="292"/>
            <ac:grpSpMk id="46" creationId="{2E56102B-E0FE-2F3C-3F44-9B3B2401451E}"/>
          </ac:grpSpMkLst>
        </pc:grpChg>
      </pc:sldChg>
      <pc:sldChg chg="addSp delSp modSp add del mod">
        <pc:chgData name="Rohit Naidu" userId="bb8bed683945dba2" providerId="LiveId" clId="{9286D17C-A5F9-4794-98E0-A3CDF686E469}" dt="2023-12-20T14:30:00.797" v="8237" actId="2696"/>
        <pc:sldMkLst>
          <pc:docMk/>
          <pc:sldMk cId="1302375802" sldId="292"/>
        </pc:sldMkLst>
        <pc:spChg chg="add del">
          <ac:chgData name="Rohit Naidu" userId="bb8bed683945dba2" providerId="LiveId" clId="{9286D17C-A5F9-4794-98E0-A3CDF686E469}" dt="2023-12-20T14:27:15.885" v="8225" actId="21"/>
          <ac:spMkLst>
            <pc:docMk/>
            <pc:sldMk cId="1302375802" sldId="292"/>
            <ac:spMk id="5" creationId="{13F0F2B2-A39A-EC4F-4DB7-045EAC247148}"/>
          </ac:spMkLst>
        </pc:spChg>
        <pc:spChg chg="mod">
          <ac:chgData name="Rohit Naidu" userId="bb8bed683945dba2" providerId="LiveId" clId="{9286D17C-A5F9-4794-98E0-A3CDF686E469}" dt="2023-12-20T14:22:48.609" v="8199" actId="207"/>
          <ac:spMkLst>
            <pc:docMk/>
            <pc:sldMk cId="1302375802" sldId="292"/>
            <ac:spMk id="10" creationId="{5C3D8619-E210-2F40-294F-F176D2253E27}"/>
          </ac:spMkLst>
        </pc:spChg>
        <pc:spChg chg="mod">
          <ac:chgData name="Rohit Naidu" userId="bb8bed683945dba2" providerId="LiveId" clId="{9286D17C-A5F9-4794-98E0-A3CDF686E469}" dt="2023-12-20T14:22:14.550" v="8198" actId="20577"/>
          <ac:spMkLst>
            <pc:docMk/>
            <pc:sldMk cId="1302375802" sldId="292"/>
            <ac:spMk id="11" creationId="{D77D9E13-5B3A-30FE-F8FF-1B8C2A693347}"/>
          </ac:spMkLst>
        </pc:spChg>
        <pc:grpChg chg="add del">
          <ac:chgData name="Rohit Naidu" userId="bb8bed683945dba2" providerId="LiveId" clId="{9286D17C-A5F9-4794-98E0-A3CDF686E469}" dt="2023-12-20T14:27:33.409" v="8228" actId="21"/>
          <ac:grpSpMkLst>
            <pc:docMk/>
            <pc:sldMk cId="1302375802" sldId="292"/>
            <ac:grpSpMk id="12" creationId="{EABFFAF2-4841-FFDF-3D9D-18880E34DBCF}"/>
          </ac:grpSpMkLst>
        </pc:grpChg>
      </pc:sldChg>
      <pc:sldChg chg="modSp add del mod">
        <pc:chgData name="Rohit Naidu" userId="bb8bed683945dba2" providerId="LiveId" clId="{9286D17C-A5F9-4794-98E0-A3CDF686E469}" dt="2023-12-20T15:00:46.055" v="8464" actId="2696"/>
        <pc:sldMkLst>
          <pc:docMk/>
          <pc:sldMk cId="2694776934" sldId="292"/>
        </pc:sldMkLst>
        <pc:spChg chg="mod">
          <ac:chgData name="Rohit Naidu" userId="bb8bed683945dba2" providerId="LiveId" clId="{9286D17C-A5F9-4794-98E0-A3CDF686E469}" dt="2023-12-20T15:00:07.504" v="8430" actId="207"/>
          <ac:spMkLst>
            <pc:docMk/>
            <pc:sldMk cId="2694776934" sldId="292"/>
            <ac:spMk id="9" creationId="{DDB36702-DF35-50FA-62AE-75267B02C52D}"/>
          </ac:spMkLst>
        </pc:spChg>
      </pc:sldChg>
      <pc:sldChg chg="modSp add del mod">
        <pc:chgData name="Rohit Naidu" userId="bb8bed683945dba2" providerId="LiveId" clId="{9286D17C-A5F9-4794-98E0-A3CDF686E469}" dt="2023-12-20T14:33:57.974" v="8254" actId="2890"/>
        <pc:sldMkLst>
          <pc:docMk/>
          <pc:sldMk cId="2864451678" sldId="292"/>
        </pc:sldMkLst>
        <pc:grpChg chg="mod">
          <ac:chgData name="Rohit Naidu" userId="bb8bed683945dba2" providerId="LiveId" clId="{9286D17C-A5F9-4794-98E0-A3CDF686E469}" dt="2023-12-20T14:33:57.534" v="8253" actId="1076"/>
          <ac:grpSpMkLst>
            <pc:docMk/>
            <pc:sldMk cId="2864451678" sldId="292"/>
            <ac:grpSpMk id="46" creationId="{2E56102B-E0FE-2F3C-3F44-9B3B2401451E}"/>
          </ac:grpSpMkLst>
        </pc:grpChg>
      </pc:sldChg>
      <pc:sldChg chg="modSp add del mod">
        <pc:chgData name="Rohit Naidu" userId="bb8bed683945dba2" providerId="LiveId" clId="{9286D17C-A5F9-4794-98E0-A3CDF686E469}" dt="2023-12-20T14:32:25.446" v="8249" actId="2890"/>
        <pc:sldMkLst>
          <pc:docMk/>
          <pc:sldMk cId="2978230186" sldId="292"/>
        </pc:sldMkLst>
        <pc:grpChg chg="mod">
          <ac:chgData name="Rohit Naidu" userId="bb8bed683945dba2" providerId="LiveId" clId="{9286D17C-A5F9-4794-98E0-A3CDF686E469}" dt="2023-12-20T14:32:19.704" v="8248" actId="1076"/>
          <ac:grpSpMkLst>
            <pc:docMk/>
            <pc:sldMk cId="2978230186" sldId="292"/>
            <ac:grpSpMk id="21" creationId="{DAC69686-55D5-B937-EE77-3683A5013375}"/>
          </ac:grpSpMkLst>
        </pc:grpChg>
      </pc:sldChg>
      <pc:sldChg chg="add del">
        <pc:chgData name="Rohit Naidu" userId="bb8bed683945dba2" providerId="LiveId" clId="{9286D17C-A5F9-4794-98E0-A3CDF686E469}" dt="2023-12-20T14:22:54.594" v="8200" actId="2696"/>
        <pc:sldMkLst>
          <pc:docMk/>
          <pc:sldMk cId="214607829" sldId="293"/>
        </pc:sldMkLst>
      </pc:sldChg>
      <pc:sldChg chg="add del">
        <pc:chgData name="Rohit Naidu" userId="bb8bed683945dba2" providerId="LiveId" clId="{9286D17C-A5F9-4794-98E0-A3CDF686E469}" dt="2023-12-20T14:29:57.909" v="8236" actId="2696"/>
        <pc:sldMkLst>
          <pc:docMk/>
          <pc:sldMk cId="851859499" sldId="293"/>
        </pc:sldMkLst>
      </pc:sldChg>
      <pc:sldChg chg="add del">
        <pc:chgData name="Rohit Naidu" userId="bb8bed683945dba2" providerId="LiveId" clId="{9286D17C-A5F9-4794-98E0-A3CDF686E469}" dt="2023-12-20T15:00:48.796" v="8465" actId="2696"/>
        <pc:sldMkLst>
          <pc:docMk/>
          <pc:sldMk cId="1234336856" sldId="293"/>
        </pc:sldMkLst>
      </pc:sldChg>
      <pc:sldChg chg="add del">
        <pc:chgData name="Rohit Naidu" userId="bb8bed683945dba2" providerId="LiveId" clId="{9286D17C-A5F9-4794-98E0-A3CDF686E469}" dt="2023-12-20T14:42:11.872" v="8290" actId="2890"/>
        <pc:sldMkLst>
          <pc:docMk/>
          <pc:sldMk cId="2075070168" sldId="293"/>
        </pc:sldMkLst>
      </pc:sldChg>
      <pc:sldChg chg="add del">
        <pc:chgData name="Rohit Naidu" userId="bb8bed683945dba2" providerId="LiveId" clId="{9286D17C-A5F9-4794-98E0-A3CDF686E469}" dt="2023-12-20T15:00:51.684" v="8466" actId="2696"/>
        <pc:sldMkLst>
          <pc:docMk/>
          <pc:sldMk cId="2087857347" sldId="294"/>
        </pc:sldMkLst>
      </pc:sldChg>
      <pc:sldChg chg="add del">
        <pc:chgData name="Rohit Naidu" userId="bb8bed683945dba2" providerId="LiveId" clId="{9286D17C-A5F9-4794-98E0-A3CDF686E469}" dt="2023-12-20T15:00:54.527" v="8467" actId="2696"/>
        <pc:sldMkLst>
          <pc:docMk/>
          <pc:sldMk cId="4242416088" sldId="295"/>
        </pc:sldMkLst>
      </pc:sldChg>
      <pc:sldChg chg="add del">
        <pc:chgData name="Rohit Naidu" userId="bb8bed683945dba2" providerId="LiveId" clId="{9286D17C-A5F9-4794-98E0-A3CDF686E469}" dt="2023-12-20T15:00:57.462" v="8468" actId="2696"/>
        <pc:sldMkLst>
          <pc:docMk/>
          <pc:sldMk cId="128523158" sldId="296"/>
        </pc:sldMkLst>
      </pc:sldChg>
      <pc:sldChg chg="add del">
        <pc:chgData name="Rohit Naidu" userId="bb8bed683945dba2" providerId="LiveId" clId="{9286D17C-A5F9-4794-98E0-A3CDF686E469}" dt="2023-12-20T15:01:00.366" v="8469" actId="2696"/>
        <pc:sldMkLst>
          <pc:docMk/>
          <pc:sldMk cId="1861795767" sldId="297"/>
        </pc:sldMkLst>
      </pc:sldChg>
      <pc:sldChg chg="add del">
        <pc:chgData name="Rohit Naidu" userId="bb8bed683945dba2" providerId="LiveId" clId="{9286D17C-A5F9-4794-98E0-A3CDF686E469}" dt="2023-12-20T15:01:03.570" v="8470" actId="2696"/>
        <pc:sldMkLst>
          <pc:docMk/>
          <pc:sldMk cId="3617700942" sldId="298"/>
        </pc:sldMkLst>
      </pc:sldChg>
      <pc:sldChg chg="add del">
        <pc:chgData name="Rohit Naidu" userId="bb8bed683945dba2" providerId="LiveId" clId="{9286D17C-A5F9-4794-98E0-A3CDF686E469}" dt="2023-12-20T15:01:06.260" v="8471" actId="2696"/>
        <pc:sldMkLst>
          <pc:docMk/>
          <pc:sldMk cId="709320873" sldId="299"/>
        </pc:sldMkLst>
      </pc:sldChg>
      <pc:sldChg chg="add del">
        <pc:chgData name="Rohit Naidu" userId="bb8bed683945dba2" providerId="LiveId" clId="{9286D17C-A5F9-4794-98E0-A3CDF686E469}" dt="2023-12-20T15:01:08.960" v="8472" actId="2696"/>
        <pc:sldMkLst>
          <pc:docMk/>
          <pc:sldMk cId="2231414009" sldId="300"/>
        </pc:sldMkLst>
      </pc:sldChg>
      <pc:sldChg chg="add del">
        <pc:chgData name="Rohit Naidu" userId="bb8bed683945dba2" providerId="LiveId" clId="{9286D17C-A5F9-4794-98E0-A3CDF686E469}" dt="2023-12-20T15:01:11.503" v="8473" actId="2696"/>
        <pc:sldMkLst>
          <pc:docMk/>
          <pc:sldMk cId="1799965345" sldId="301"/>
        </pc:sldMkLst>
      </pc:sldChg>
      <pc:sldChg chg="add del">
        <pc:chgData name="Rohit Naidu" userId="bb8bed683945dba2" providerId="LiveId" clId="{9286D17C-A5F9-4794-98E0-A3CDF686E469}" dt="2023-12-20T15:01:15.133" v="8474" actId="2696"/>
        <pc:sldMkLst>
          <pc:docMk/>
          <pc:sldMk cId="2793291061" sldId="302"/>
        </pc:sldMkLst>
      </pc:sldChg>
      <pc:sldChg chg="add del">
        <pc:chgData name="Rohit Naidu" userId="bb8bed683945dba2" providerId="LiveId" clId="{9286D17C-A5F9-4794-98E0-A3CDF686E469}" dt="2023-12-20T15:01:18.776" v="8475" actId="2696"/>
        <pc:sldMkLst>
          <pc:docMk/>
          <pc:sldMk cId="2305759149" sldId="303"/>
        </pc:sldMkLst>
      </pc:sldChg>
      <pc:sldChg chg="add del">
        <pc:chgData name="Rohit Naidu" userId="bb8bed683945dba2" providerId="LiveId" clId="{9286D17C-A5F9-4794-98E0-A3CDF686E469}" dt="2023-12-20T15:01:22.010" v="8476" actId="2696"/>
        <pc:sldMkLst>
          <pc:docMk/>
          <pc:sldMk cId="1233672669" sldId="304"/>
        </pc:sldMkLst>
      </pc:sldChg>
      <pc:sldChg chg="add del">
        <pc:chgData name="Rohit Naidu" userId="bb8bed683945dba2" providerId="LiveId" clId="{9286D17C-A5F9-4794-98E0-A3CDF686E469}" dt="2023-12-20T15:01:25.418" v="8477" actId="2696"/>
        <pc:sldMkLst>
          <pc:docMk/>
          <pc:sldMk cId="407366412" sldId="305"/>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2" Type="http://schemas.openxmlformats.org/officeDocument/2006/relationships/image" Target="../media/image26.svg"/><Relationship Id="rId1" Type="http://schemas.openxmlformats.org/officeDocument/2006/relationships/image" Target="../media/image25.png"/></Relationships>
</file>

<file path=ppt/diagrams/_rels/data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6.png"/><Relationship Id="rId7" Type="http://schemas.openxmlformats.org/officeDocument/2006/relationships/image" Target="../media/image35.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7.svg"/><Relationship Id="rId9" Type="http://schemas.openxmlformats.org/officeDocument/2006/relationships/image" Target="../media/image3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2" Type="http://schemas.openxmlformats.org/officeDocument/2006/relationships/image" Target="../media/image26.svg"/><Relationship Id="rId1"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6.png"/><Relationship Id="rId7" Type="http://schemas.openxmlformats.org/officeDocument/2006/relationships/image" Target="../media/image35.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7.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55DCA-044C-41EA-A41C-18F4619C66A8}" type="doc">
      <dgm:prSet loTypeId="urn:microsoft.com/office/officeart/2018/2/layout/IconVerticalSolidList" loCatId="icon" qsTypeId="urn:microsoft.com/office/officeart/2005/8/quickstyle/simple2" qsCatId="simple" csTypeId="urn:microsoft.com/office/officeart/2005/8/colors/accent5_2" csCatId="accent5" phldr="1"/>
      <dgm:spPr/>
      <dgm:t>
        <a:bodyPr/>
        <a:lstStyle/>
        <a:p>
          <a:endParaRPr lang="en-US"/>
        </a:p>
      </dgm:t>
    </dgm:pt>
    <dgm:pt modelId="{5CECBE01-E7AF-49CF-9724-0BB61D23B992}">
      <dgm:prSet/>
      <dgm:spPr/>
      <dgm:t>
        <a:bodyPr/>
        <a:lstStyle/>
        <a:p>
          <a:pPr>
            <a:lnSpc>
              <a:spcPct val="100000"/>
            </a:lnSpc>
          </a:pPr>
          <a:r>
            <a:rPr lang="en-US"/>
            <a:t>We can clearly say that attrition rate of employees for every department is almost 50% which indicates that attrition rate of employees does not depends on department. So, irrespective of the department almost 50% of employees are leaving the company.</a:t>
          </a:r>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dgm:spPr/>
      <dgm:t>
        <a:bodyPr/>
        <a:lstStyle/>
        <a:p>
          <a:pPr>
            <a:lnSpc>
              <a:spcPct val="100000"/>
            </a:lnSpc>
          </a:pPr>
          <a:r>
            <a:rPr lang="en-US" dirty="0"/>
            <a:t>From this calculation and visualization we concluded that we must make strong strategies to minimize attrition rate and improve our company’s Employee retention so that we can balance the company’s growth and right talent.</a:t>
          </a:r>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F5D5ED38-4C40-4ABE-9D03-109B0C1A2366}" type="pres">
      <dgm:prSet presAssocID="{6DD55DCA-044C-41EA-A41C-18F4619C66A8}" presName="root" presStyleCnt="0">
        <dgm:presLayoutVars>
          <dgm:dir/>
          <dgm:resizeHandles val="exact"/>
        </dgm:presLayoutVars>
      </dgm:prSet>
      <dgm:spPr/>
    </dgm:pt>
    <dgm:pt modelId="{6AF589CE-9CFD-4E5A-A56A-3F096A163A37}" type="pres">
      <dgm:prSet presAssocID="{5CECBE01-E7AF-49CF-9724-0BB61D23B992}" presName="compNode" presStyleCnt="0"/>
      <dgm:spPr/>
    </dgm:pt>
    <dgm:pt modelId="{5A3C9178-0261-4A8A-BB96-1E9708E1DD6E}" type="pres">
      <dgm:prSet presAssocID="{5CECBE01-E7AF-49CF-9724-0BB61D23B992}" presName="bgRect" presStyleLbl="bgShp" presStyleIdx="0" presStyleCnt="2"/>
      <dgm:spPr/>
    </dgm:pt>
    <dgm:pt modelId="{C03670C3-11D6-47DE-B8D3-AB905D94EA8A}" type="pres">
      <dgm:prSet presAssocID="{5CECBE01-E7AF-49CF-9724-0BB61D23B9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15B0427F-A792-4A91-8713-FD8ECFCE0BA5}" type="pres">
      <dgm:prSet presAssocID="{5CECBE01-E7AF-49CF-9724-0BB61D23B992}" presName="spaceRect" presStyleCnt="0"/>
      <dgm:spPr/>
    </dgm:pt>
    <dgm:pt modelId="{47D5078D-3DBC-4A85-895B-E9AFD22AD88B}" type="pres">
      <dgm:prSet presAssocID="{5CECBE01-E7AF-49CF-9724-0BB61D23B992}" presName="parTx" presStyleLbl="revTx" presStyleIdx="0" presStyleCnt="2">
        <dgm:presLayoutVars>
          <dgm:chMax val="0"/>
          <dgm:chPref val="0"/>
        </dgm:presLayoutVars>
      </dgm:prSet>
      <dgm:spPr/>
    </dgm:pt>
    <dgm:pt modelId="{5F73557F-16DB-4D19-81C5-7E2CF5A43833}" type="pres">
      <dgm:prSet presAssocID="{8DBFCB4E-1D4B-4DB1-B8CA-DABAB939EADF}" presName="sibTrans" presStyleCnt="0"/>
      <dgm:spPr/>
    </dgm:pt>
    <dgm:pt modelId="{47F8E6F8-4888-43B9-9A7B-7B7609447762}" type="pres">
      <dgm:prSet presAssocID="{4CD3DB3B-32BD-44A6-ADD0-C3007BF3F876}" presName="compNode" presStyleCnt="0"/>
      <dgm:spPr/>
    </dgm:pt>
    <dgm:pt modelId="{5DBB098B-9D13-484A-A530-11B5CA9A366B}" type="pres">
      <dgm:prSet presAssocID="{4CD3DB3B-32BD-44A6-ADD0-C3007BF3F876}" presName="bgRect" presStyleLbl="bgShp" presStyleIdx="1" presStyleCnt="2"/>
      <dgm:spPr/>
    </dgm:pt>
    <dgm:pt modelId="{0337CB7F-38C4-4DEB-9F12-D23D498E6155}" type="pres">
      <dgm:prSet presAssocID="{4CD3DB3B-32BD-44A6-ADD0-C3007BF3F87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ffice Worker"/>
        </a:ext>
      </dgm:extLst>
    </dgm:pt>
    <dgm:pt modelId="{5E747146-7AEC-412A-8CC2-A24DD2D56167}" type="pres">
      <dgm:prSet presAssocID="{4CD3DB3B-32BD-44A6-ADD0-C3007BF3F876}" presName="spaceRect" presStyleCnt="0"/>
      <dgm:spPr/>
    </dgm:pt>
    <dgm:pt modelId="{4D18C141-9A3A-496E-B1D0-39F94689CD3F}" type="pres">
      <dgm:prSet presAssocID="{4CD3DB3B-32BD-44A6-ADD0-C3007BF3F876}" presName="parTx" presStyleLbl="revTx" presStyleIdx="1" presStyleCnt="2">
        <dgm:presLayoutVars>
          <dgm:chMax val="0"/>
          <dgm:chPref val="0"/>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FDEFCE54-A838-4250-BC8A-A68A2907FEA9}" type="presOf" srcId="{4CD3DB3B-32BD-44A6-ADD0-C3007BF3F876}" destId="{4D18C141-9A3A-496E-B1D0-39F94689CD3F}" srcOrd="0" destOrd="0" presId="urn:microsoft.com/office/officeart/2018/2/layout/IconVerticalSolidList"/>
    <dgm:cxn modelId="{D4BEBBCA-4B45-4A1C-8A4C-560611795741}" type="presOf" srcId="{5CECBE01-E7AF-49CF-9724-0BB61D23B992}" destId="{47D5078D-3DBC-4A85-895B-E9AFD22AD88B}" srcOrd="0" destOrd="0" presId="urn:microsoft.com/office/officeart/2018/2/layout/IconVerticalSolidList"/>
    <dgm:cxn modelId="{5A906EDC-9F4B-4DBF-90B4-048CDF436562}" srcId="{6DD55DCA-044C-41EA-A41C-18F4619C66A8}" destId="{5CECBE01-E7AF-49CF-9724-0BB61D23B992}" srcOrd="0" destOrd="0" parTransId="{44DBA7DD-1478-4DB7-871A-9A2F156E0C38}" sibTransId="{8DBFCB4E-1D4B-4DB1-B8CA-DABAB939EADF}"/>
    <dgm:cxn modelId="{7932A0E3-A051-4CA9-A48B-0D17B05CA4C4}" type="presOf" srcId="{6DD55DCA-044C-41EA-A41C-18F4619C66A8}" destId="{F5D5ED38-4C40-4ABE-9D03-109B0C1A2366}" srcOrd="0" destOrd="0" presId="urn:microsoft.com/office/officeart/2018/2/layout/IconVerticalSolidList"/>
    <dgm:cxn modelId="{A1999F4A-A661-4D7D-B26D-CF0A45EAF6AD}" type="presParOf" srcId="{F5D5ED38-4C40-4ABE-9D03-109B0C1A2366}" destId="{6AF589CE-9CFD-4E5A-A56A-3F096A163A37}" srcOrd="0" destOrd="0" presId="urn:microsoft.com/office/officeart/2018/2/layout/IconVerticalSolidList"/>
    <dgm:cxn modelId="{A0D30B72-35D6-409B-AAEA-7FDA008AC828}" type="presParOf" srcId="{6AF589CE-9CFD-4E5A-A56A-3F096A163A37}" destId="{5A3C9178-0261-4A8A-BB96-1E9708E1DD6E}" srcOrd="0" destOrd="0" presId="urn:microsoft.com/office/officeart/2018/2/layout/IconVerticalSolidList"/>
    <dgm:cxn modelId="{66FCBB68-B3A9-463A-918F-38AD2A2B590D}" type="presParOf" srcId="{6AF589CE-9CFD-4E5A-A56A-3F096A163A37}" destId="{C03670C3-11D6-47DE-B8D3-AB905D94EA8A}" srcOrd="1" destOrd="0" presId="urn:microsoft.com/office/officeart/2018/2/layout/IconVerticalSolidList"/>
    <dgm:cxn modelId="{D375D51B-A63B-4CE5-A936-A614C0159D0F}" type="presParOf" srcId="{6AF589CE-9CFD-4E5A-A56A-3F096A163A37}" destId="{15B0427F-A792-4A91-8713-FD8ECFCE0BA5}" srcOrd="2" destOrd="0" presId="urn:microsoft.com/office/officeart/2018/2/layout/IconVerticalSolidList"/>
    <dgm:cxn modelId="{DA2F7D4C-4503-4BDE-A178-6C1A6A5B8521}" type="presParOf" srcId="{6AF589CE-9CFD-4E5A-A56A-3F096A163A37}" destId="{47D5078D-3DBC-4A85-895B-E9AFD22AD88B}" srcOrd="3" destOrd="0" presId="urn:microsoft.com/office/officeart/2018/2/layout/IconVerticalSolidList"/>
    <dgm:cxn modelId="{90DAEFDD-DCE4-4487-B175-E992150BA544}" type="presParOf" srcId="{F5D5ED38-4C40-4ABE-9D03-109B0C1A2366}" destId="{5F73557F-16DB-4D19-81C5-7E2CF5A43833}" srcOrd="1" destOrd="0" presId="urn:microsoft.com/office/officeart/2018/2/layout/IconVerticalSolidList"/>
    <dgm:cxn modelId="{A7A969B7-E9E1-4974-AFE7-47DFC4930C4E}" type="presParOf" srcId="{F5D5ED38-4C40-4ABE-9D03-109B0C1A2366}" destId="{47F8E6F8-4888-43B9-9A7B-7B7609447762}" srcOrd="2" destOrd="0" presId="urn:microsoft.com/office/officeart/2018/2/layout/IconVerticalSolidList"/>
    <dgm:cxn modelId="{F2568DD2-3783-4F13-9D49-68B034B6A9CA}" type="presParOf" srcId="{47F8E6F8-4888-43B9-9A7B-7B7609447762}" destId="{5DBB098B-9D13-484A-A530-11B5CA9A366B}" srcOrd="0" destOrd="0" presId="urn:microsoft.com/office/officeart/2018/2/layout/IconVerticalSolidList"/>
    <dgm:cxn modelId="{6BC5059B-2EF3-4891-8C12-99B6A94DE1D4}" type="presParOf" srcId="{47F8E6F8-4888-43B9-9A7B-7B7609447762}" destId="{0337CB7F-38C4-4DEB-9F12-D23D498E6155}" srcOrd="1" destOrd="0" presId="urn:microsoft.com/office/officeart/2018/2/layout/IconVerticalSolidList"/>
    <dgm:cxn modelId="{84534E04-9811-4915-929D-C050CE19AC3D}" type="presParOf" srcId="{47F8E6F8-4888-43B9-9A7B-7B7609447762}" destId="{5E747146-7AEC-412A-8CC2-A24DD2D56167}" srcOrd="2" destOrd="0" presId="urn:microsoft.com/office/officeart/2018/2/layout/IconVerticalSolidList"/>
    <dgm:cxn modelId="{27CAE073-CA31-451E-B9FA-3012CE5CEBDB}" type="presParOf" srcId="{47F8E6F8-4888-43B9-9A7B-7B7609447762}" destId="{4D18C141-9A3A-496E-B1D0-39F94689CD3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en-US"/>
        </a:p>
      </dgm:t>
    </dgm:pt>
    <dgm:pt modelId="{5CECBE01-E7AF-49CF-9724-0BB61D23B992}">
      <dgm:prSet/>
      <dgm:spPr/>
      <dgm:t>
        <a:bodyPr/>
        <a:lstStyle/>
        <a:p>
          <a:r>
            <a:rPr lang="en-US" b="0" i="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8D648FB1-38FD-4DA9-B000-DA4FB70B078E}" type="pres">
      <dgm:prSet presAssocID="{6DD55DCA-044C-41EA-A41C-18F4619C66A8}" presName="linear" presStyleCnt="0">
        <dgm:presLayoutVars>
          <dgm:animLvl val="lvl"/>
          <dgm:resizeHandles val="exact"/>
        </dgm:presLayoutVars>
      </dgm:prSet>
      <dgm:spPr/>
    </dgm:pt>
    <dgm:pt modelId="{AF25E319-016B-42C6-AF11-2854A87C3E24}" type="pres">
      <dgm:prSet presAssocID="{5CECBE01-E7AF-49CF-9724-0BB61D23B992}" presName="parentText" presStyleLbl="node1" presStyleIdx="0" presStyleCnt="1">
        <dgm:presLayoutVars>
          <dgm:chMax val="0"/>
          <dgm:bulletEnabled val="1"/>
        </dgm:presLayoutVars>
      </dgm:prSet>
      <dgm:spPr/>
    </dgm:pt>
  </dgm:ptLst>
  <dgm:cxnLst>
    <dgm:cxn modelId="{8C2B3155-CFCB-4D45-8C9C-2E453DA89D3A}" type="presOf" srcId="{5CECBE01-E7AF-49CF-9724-0BB61D23B992}" destId="{AF25E319-016B-42C6-AF11-2854A87C3E24}"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51257FFB-AE37-4544-BDDB-3BCFC2A0BB60}" type="presOf" srcId="{6DD55DCA-044C-41EA-A41C-18F4619C66A8}" destId="{8D648FB1-38FD-4DA9-B000-DA4FB70B078E}" srcOrd="0" destOrd="0" presId="urn:microsoft.com/office/officeart/2005/8/layout/vList2"/>
    <dgm:cxn modelId="{3411FEC3-0833-4B5D-AF49-5AFA79F18AA1}" type="presParOf" srcId="{8D648FB1-38FD-4DA9-B000-DA4FB70B078E}" destId="{AF25E319-016B-42C6-AF11-2854A87C3E2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55DCA-044C-41EA-A41C-18F4619C66A8}" type="doc">
      <dgm:prSet loTypeId="urn:microsoft.com/office/officeart/2018/2/layout/IconVerticalSolidList" loCatId="icon" qsTypeId="urn:microsoft.com/office/officeart/2005/8/quickstyle/simple1" qsCatId="simple" csTypeId="urn:microsoft.com/office/officeart/2018/5/colors/Iconchunking_neutralicontext_accent6_2" csCatId="accent6" phldr="1"/>
      <dgm:spPr/>
      <dgm:t>
        <a:bodyPr/>
        <a:lstStyle/>
        <a:p>
          <a:endParaRPr lang="en-US"/>
        </a:p>
      </dgm:t>
    </dgm:pt>
    <dgm:pt modelId="{5CECBE01-E7AF-49CF-9724-0BB61D23B992}">
      <dgm:prSet/>
      <dgm:spPr/>
      <dgm:t>
        <a:bodyPr/>
        <a:lstStyle/>
        <a:p>
          <a:pPr>
            <a:lnSpc>
              <a:spcPct val="100000"/>
            </a:lnSpc>
          </a:pPr>
          <a:r>
            <a:rPr lang="en-IN"/>
            <a:t>From this we can see the average working years in software department is high as compared to the rest of the departments and lowest is for Research &amp; Development Department.</a:t>
          </a:r>
          <a:endParaRPr lang="en-US"/>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pPr>
            <a:lnSpc>
              <a:spcPct val="100000"/>
            </a:lnSpc>
          </a:pPr>
          <a:endParaRPr lang="en-US"/>
        </a:p>
      </dgm:t>
    </dgm:pt>
    <dgm:pt modelId="{4CD3DB3B-32BD-44A6-ADD0-C3007BF3F876}">
      <dgm:prSet/>
      <dgm:spPr/>
      <dgm:t>
        <a:bodyPr/>
        <a:lstStyle/>
        <a:p>
          <a:pPr>
            <a:lnSpc>
              <a:spcPct val="100000"/>
            </a:lnSpc>
          </a:pPr>
          <a:r>
            <a:rPr lang="en-IN"/>
            <a:t>From the analysis we can conclude that average working years is approximately 20 for all the departments.</a:t>
          </a:r>
          <a:endParaRPr lang="en-US"/>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49D58138-8BFD-45FE-A9EB-E5055C7BF953}" type="pres">
      <dgm:prSet presAssocID="{6DD55DCA-044C-41EA-A41C-18F4619C66A8}" presName="root" presStyleCnt="0">
        <dgm:presLayoutVars>
          <dgm:dir/>
          <dgm:resizeHandles val="exact"/>
        </dgm:presLayoutVars>
      </dgm:prSet>
      <dgm:spPr/>
    </dgm:pt>
    <dgm:pt modelId="{FCBC65A3-1890-48EB-BD8C-60826E7328A0}" type="pres">
      <dgm:prSet presAssocID="{5CECBE01-E7AF-49CF-9724-0BB61D23B992}" presName="compNode" presStyleCnt="0"/>
      <dgm:spPr/>
    </dgm:pt>
    <dgm:pt modelId="{ABE6DBD1-107C-4C7D-A3A8-AE11B8038A79}" type="pres">
      <dgm:prSet presAssocID="{5CECBE01-E7AF-49CF-9724-0BB61D23B992}" presName="bgRect" presStyleLbl="bgShp" presStyleIdx="0" presStyleCnt="2"/>
      <dgm:spPr/>
    </dgm:pt>
    <dgm:pt modelId="{08151518-7228-4472-9B88-05E624359FE9}" type="pres">
      <dgm:prSet presAssocID="{5CECBE01-E7AF-49CF-9724-0BB61D23B9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CBD71E5-0CFB-488A-90FA-799AEEBE3445}" type="pres">
      <dgm:prSet presAssocID="{5CECBE01-E7AF-49CF-9724-0BB61D23B992}" presName="spaceRect" presStyleCnt="0"/>
      <dgm:spPr/>
    </dgm:pt>
    <dgm:pt modelId="{8D0281D4-2D6A-492C-B234-9E41AB1E3443}" type="pres">
      <dgm:prSet presAssocID="{5CECBE01-E7AF-49CF-9724-0BB61D23B992}" presName="parTx" presStyleLbl="revTx" presStyleIdx="0" presStyleCnt="2">
        <dgm:presLayoutVars>
          <dgm:chMax val="0"/>
          <dgm:chPref val="0"/>
        </dgm:presLayoutVars>
      </dgm:prSet>
      <dgm:spPr/>
    </dgm:pt>
    <dgm:pt modelId="{42899E36-00C6-4390-BA69-76D7E1DA7097}" type="pres">
      <dgm:prSet presAssocID="{8DBFCB4E-1D4B-4DB1-B8CA-DABAB939EADF}" presName="sibTrans" presStyleCnt="0"/>
      <dgm:spPr/>
    </dgm:pt>
    <dgm:pt modelId="{210410EF-DF49-4551-B759-43872C42F2A9}" type="pres">
      <dgm:prSet presAssocID="{4CD3DB3B-32BD-44A6-ADD0-C3007BF3F876}" presName="compNode" presStyleCnt="0"/>
      <dgm:spPr/>
    </dgm:pt>
    <dgm:pt modelId="{7C6501D8-23F4-40BC-8867-86857304F23D}" type="pres">
      <dgm:prSet presAssocID="{4CD3DB3B-32BD-44A6-ADD0-C3007BF3F876}" presName="bgRect" presStyleLbl="bgShp" presStyleIdx="1" presStyleCnt="2"/>
      <dgm:spPr/>
    </dgm:pt>
    <dgm:pt modelId="{2E60D119-FB39-49BF-9789-267D90722E2B}" type="pres">
      <dgm:prSet presAssocID="{4CD3DB3B-32BD-44A6-ADD0-C3007BF3F87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6C9BC8AD-7AAC-4906-AD40-82566F291FF3}" type="pres">
      <dgm:prSet presAssocID="{4CD3DB3B-32BD-44A6-ADD0-C3007BF3F876}" presName="spaceRect" presStyleCnt="0"/>
      <dgm:spPr/>
    </dgm:pt>
    <dgm:pt modelId="{A9A2DE47-FBF9-4AAB-8AE5-322385985E86}" type="pres">
      <dgm:prSet presAssocID="{4CD3DB3B-32BD-44A6-ADD0-C3007BF3F876}" presName="parTx" presStyleLbl="revTx" presStyleIdx="1" presStyleCnt="2">
        <dgm:presLayoutVars>
          <dgm:chMax val="0"/>
          <dgm:chPref val="0"/>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37046A2B-EE15-4468-ACFB-6E366B1BDABA}" type="presOf" srcId="{4CD3DB3B-32BD-44A6-ADD0-C3007BF3F876}" destId="{A9A2DE47-FBF9-4AAB-8AE5-322385985E86}" srcOrd="0" destOrd="0" presId="urn:microsoft.com/office/officeart/2018/2/layout/IconVerticalSolidList"/>
    <dgm:cxn modelId="{EB3CB1D5-1958-430A-8F18-F62E18ABFE12}" type="presOf" srcId="{5CECBE01-E7AF-49CF-9724-0BB61D23B992}" destId="{8D0281D4-2D6A-492C-B234-9E41AB1E3443}" srcOrd="0" destOrd="0" presId="urn:microsoft.com/office/officeart/2018/2/layout/IconVerticalSolidList"/>
    <dgm:cxn modelId="{DCB590D8-A1C1-4388-9E27-509A0AD0832A}" type="presOf" srcId="{6DD55DCA-044C-41EA-A41C-18F4619C66A8}" destId="{49D58138-8BFD-45FE-A9EB-E5055C7BF953}" srcOrd="0" destOrd="0" presId="urn:microsoft.com/office/officeart/2018/2/layout/IconVerticalSolidList"/>
    <dgm:cxn modelId="{5A906EDC-9F4B-4DBF-90B4-048CDF436562}" srcId="{6DD55DCA-044C-41EA-A41C-18F4619C66A8}" destId="{5CECBE01-E7AF-49CF-9724-0BB61D23B992}" srcOrd="0" destOrd="0" parTransId="{44DBA7DD-1478-4DB7-871A-9A2F156E0C38}" sibTransId="{8DBFCB4E-1D4B-4DB1-B8CA-DABAB939EADF}"/>
    <dgm:cxn modelId="{C94E7B43-A80F-49F0-B87F-C86D0C2FB90E}" type="presParOf" srcId="{49D58138-8BFD-45FE-A9EB-E5055C7BF953}" destId="{FCBC65A3-1890-48EB-BD8C-60826E7328A0}" srcOrd="0" destOrd="0" presId="urn:microsoft.com/office/officeart/2018/2/layout/IconVerticalSolidList"/>
    <dgm:cxn modelId="{E12BAFE9-8EF2-44F4-B6E7-5C66117E1164}" type="presParOf" srcId="{FCBC65A3-1890-48EB-BD8C-60826E7328A0}" destId="{ABE6DBD1-107C-4C7D-A3A8-AE11B8038A79}" srcOrd="0" destOrd="0" presId="urn:microsoft.com/office/officeart/2018/2/layout/IconVerticalSolidList"/>
    <dgm:cxn modelId="{3421C6B0-A698-46AD-83AF-47A5CAC6644F}" type="presParOf" srcId="{FCBC65A3-1890-48EB-BD8C-60826E7328A0}" destId="{08151518-7228-4472-9B88-05E624359FE9}" srcOrd="1" destOrd="0" presId="urn:microsoft.com/office/officeart/2018/2/layout/IconVerticalSolidList"/>
    <dgm:cxn modelId="{E5E7B4D4-201B-4AD8-9948-AC1BBC434EC2}" type="presParOf" srcId="{FCBC65A3-1890-48EB-BD8C-60826E7328A0}" destId="{ACBD71E5-0CFB-488A-90FA-799AEEBE3445}" srcOrd="2" destOrd="0" presId="urn:microsoft.com/office/officeart/2018/2/layout/IconVerticalSolidList"/>
    <dgm:cxn modelId="{7B33E850-BC21-40F2-8E85-71978EBE7BCE}" type="presParOf" srcId="{FCBC65A3-1890-48EB-BD8C-60826E7328A0}" destId="{8D0281D4-2D6A-492C-B234-9E41AB1E3443}" srcOrd="3" destOrd="0" presId="urn:microsoft.com/office/officeart/2018/2/layout/IconVerticalSolidList"/>
    <dgm:cxn modelId="{09073E01-F868-44EB-8286-2C3C99EDC499}" type="presParOf" srcId="{49D58138-8BFD-45FE-A9EB-E5055C7BF953}" destId="{42899E36-00C6-4390-BA69-76D7E1DA7097}" srcOrd="1" destOrd="0" presId="urn:microsoft.com/office/officeart/2018/2/layout/IconVerticalSolidList"/>
    <dgm:cxn modelId="{2C1E23D0-B0F4-4AC1-8CF5-71F37AF9305E}" type="presParOf" srcId="{49D58138-8BFD-45FE-A9EB-E5055C7BF953}" destId="{210410EF-DF49-4551-B759-43872C42F2A9}" srcOrd="2" destOrd="0" presId="urn:microsoft.com/office/officeart/2018/2/layout/IconVerticalSolidList"/>
    <dgm:cxn modelId="{EC98F090-5C38-4BA9-A0E7-6C9A3F32B226}" type="presParOf" srcId="{210410EF-DF49-4551-B759-43872C42F2A9}" destId="{7C6501D8-23F4-40BC-8867-86857304F23D}" srcOrd="0" destOrd="0" presId="urn:microsoft.com/office/officeart/2018/2/layout/IconVerticalSolidList"/>
    <dgm:cxn modelId="{0FFBAA2C-0B1D-4E41-A3B0-CC56A842F02B}" type="presParOf" srcId="{210410EF-DF49-4551-B759-43872C42F2A9}" destId="{2E60D119-FB39-49BF-9789-267D90722E2B}" srcOrd="1" destOrd="0" presId="urn:microsoft.com/office/officeart/2018/2/layout/IconVerticalSolidList"/>
    <dgm:cxn modelId="{8BB1B6EA-B624-4DD3-96A3-1D4B500DE6B4}" type="presParOf" srcId="{210410EF-DF49-4551-B759-43872C42F2A9}" destId="{6C9BC8AD-7AAC-4906-AD40-82566F291FF3}" srcOrd="2" destOrd="0" presId="urn:microsoft.com/office/officeart/2018/2/layout/IconVerticalSolidList"/>
    <dgm:cxn modelId="{3E222940-0109-47B1-95AC-DACB13EB2FB4}" type="presParOf" srcId="{210410EF-DF49-4551-B759-43872C42F2A9}" destId="{A9A2DE47-FBF9-4AAB-8AE5-322385985E8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D55DCA-044C-41EA-A41C-18F4619C66A8}" type="doc">
      <dgm:prSet loTypeId="urn:microsoft.com/office/officeart/2018/2/layout/IconCircleList" loCatId="icon" qsTypeId="urn:microsoft.com/office/officeart/2005/8/quickstyle/simple1" qsCatId="simple" csTypeId="urn:microsoft.com/office/officeart/2018/5/colors/Iconchunking_neutralbg_accent6_2" csCatId="accent6" phldr="1"/>
      <dgm:spPr/>
      <dgm:t>
        <a:bodyPr/>
        <a:lstStyle/>
        <a:p>
          <a:endParaRPr lang="en-US"/>
        </a:p>
      </dgm:t>
    </dgm:pt>
    <dgm:pt modelId="{5CECBE01-E7AF-49CF-9724-0BB61D23B992}">
      <dgm:prSet custT="1"/>
      <dgm:spPr/>
      <dgm:t>
        <a:bodyPr/>
        <a:lstStyle/>
        <a:p>
          <a:pPr>
            <a:lnSpc>
              <a:spcPct val="100000"/>
            </a:lnSpc>
          </a:pPr>
          <a:r>
            <a:rPr lang="en-IN" sz="1400" dirty="0"/>
            <a:t>From the analysis we can conclude that,</a:t>
          </a:r>
        </a:p>
        <a:p>
          <a:pPr>
            <a:lnSpc>
              <a:spcPct val="100000"/>
            </a:lnSpc>
          </a:pPr>
          <a:r>
            <a:rPr lang="en-IN" sz="1400" dirty="0"/>
            <a:t>For Research directors and the </a:t>
          </a:r>
          <a:r>
            <a:rPr lang="en-IN" sz="1400"/>
            <a:t>sales executive </a:t>
          </a:r>
          <a:r>
            <a:rPr lang="en-IN" sz="1400" dirty="0"/>
            <a:t>the work life balance is poor. </a:t>
          </a:r>
        </a:p>
        <a:p>
          <a:pPr>
            <a:lnSpc>
              <a:spcPct val="100000"/>
            </a:lnSpc>
          </a:pPr>
          <a:r>
            <a:rPr lang="en-IN" sz="1400" dirty="0"/>
            <a:t>For the Sales representatives , managers , Manufacturing Directors and the Sales executives the work life balance is fair.</a:t>
          </a:r>
        </a:p>
        <a:p>
          <a:pPr>
            <a:lnSpc>
              <a:spcPct val="100000"/>
            </a:lnSpc>
          </a:pPr>
          <a:r>
            <a:rPr lang="en-IN" sz="1400" dirty="0"/>
            <a:t>For Healthcare representatives, Developers the work life balance is good.</a:t>
          </a:r>
        </a:p>
        <a:p>
          <a:pPr>
            <a:lnSpc>
              <a:spcPct val="100000"/>
            </a:lnSpc>
          </a:pPr>
          <a:r>
            <a:rPr lang="en-IN" sz="1400" dirty="0"/>
            <a:t>For research director the work life balance is excellent</a:t>
          </a:r>
          <a:r>
            <a:rPr lang="en-IN" sz="1100" dirty="0"/>
            <a:t>. </a:t>
          </a:r>
          <a:endParaRPr lang="en-US" sz="1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760A34C5-5962-411A-B1B5-BCD385BF12BF}" type="pres">
      <dgm:prSet presAssocID="{6DD55DCA-044C-41EA-A41C-18F4619C66A8}" presName="root" presStyleCnt="0">
        <dgm:presLayoutVars>
          <dgm:dir/>
          <dgm:resizeHandles val="exact"/>
        </dgm:presLayoutVars>
      </dgm:prSet>
      <dgm:spPr/>
    </dgm:pt>
    <dgm:pt modelId="{5C463301-F3C5-4CA2-9454-28786B207282}" type="pres">
      <dgm:prSet presAssocID="{6DD55DCA-044C-41EA-A41C-18F4619C66A8}" presName="container" presStyleCnt="0">
        <dgm:presLayoutVars>
          <dgm:dir/>
          <dgm:resizeHandles val="exact"/>
        </dgm:presLayoutVars>
      </dgm:prSet>
      <dgm:spPr/>
    </dgm:pt>
    <dgm:pt modelId="{D10B9503-9DD1-4C66-A715-0E7819401B4D}" type="pres">
      <dgm:prSet presAssocID="{5CECBE01-E7AF-49CF-9724-0BB61D23B992}" presName="compNode" presStyleCnt="0"/>
      <dgm:spPr/>
    </dgm:pt>
    <dgm:pt modelId="{D1584D60-2BAA-41F7-90A3-CC3EE09AA6F1}" type="pres">
      <dgm:prSet presAssocID="{5CECBE01-E7AF-49CF-9724-0BB61D23B992}" presName="iconBgRect" presStyleLbl="bgShp" presStyleIdx="0" presStyleCnt="1"/>
      <dgm:spPr/>
    </dgm:pt>
    <dgm:pt modelId="{0E618A41-2CD8-410A-BB0D-03566E481520}" type="pres">
      <dgm:prSet presAssocID="{5CECBE01-E7AF-49CF-9724-0BB61D23B992}"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ustomer Review"/>
        </a:ext>
      </dgm:extLst>
    </dgm:pt>
    <dgm:pt modelId="{729A781A-110B-4E3B-A651-F9B9986CD1F7}" type="pres">
      <dgm:prSet presAssocID="{5CECBE01-E7AF-49CF-9724-0BB61D23B992}" presName="spaceRect" presStyleCnt="0"/>
      <dgm:spPr/>
    </dgm:pt>
    <dgm:pt modelId="{CF96C688-7A7C-41BC-8D5D-A9476C6B483A}" type="pres">
      <dgm:prSet presAssocID="{5CECBE01-E7AF-49CF-9724-0BB61D23B992}" presName="textRect" presStyleLbl="revTx" presStyleIdx="0" presStyleCnt="1">
        <dgm:presLayoutVars>
          <dgm:chMax val="1"/>
          <dgm:chPref val="1"/>
        </dgm:presLayoutVars>
      </dgm:prSet>
      <dgm:spPr/>
    </dgm:pt>
  </dgm:ptLst>
  <dgm:cxnLst>
    <dgm:cxn modelId="{5A906EDC-9F4B-4DBF-90B4-048CDF436562}" srcId="{6DD55DCA-044C-41EA-A41C-18F4619C66A8}" destId="{5CECBE01-E7AF-49CF-9724-0BB61D23B992}" srcOrd="0" destOrd="0" parTransId="{44DBA7DD-1478-4DB7-871A-9A2F156E0C38}" sibTransId="{8DBFCB4E-1D4B-4DB1-B8CA-DABAB939EADF}"/>
    <dgm:cxn modelId="{F188A1DD-1D28-4466-9760-13CB69A8C8DB}" type="presOf" srcId="{6DD55DCA-044C-41EA-A41C-18F4619C66A8}" destId="{760A34C5-5962-411A-B1B5-BCD385BF12BF}" srcOrd="0" destOrd="0" presId="urn:microsoft.com/office/officeart/2018/2/layout/IconCircleList"/>
    <dgm:cxn modelId="{EB3AD2FB-E0B8-4EB0-9F7C-3CE3551F7574}" type="presOf" srcId="{5CECBE01-E7AF-49CF-9724-0BB61D23B992}" destId="{CF96C688-7A7C-41BC-8D5D-A9476C6B483A}" srcOrd="0" destOrd="0" presId="urn:microsoft.com/office/officeart/2018/2/layout/IconCircleList"/>
    <dgm:cxn modelId="{105DBBF6-B2FB-4B25-8E32-C984BB5013FE}" type="presParOf" srcId="{760A34C5-5962-411A-B1B5-BCD385BF12BF}" destId="{5C463301-F3C5-4CA2-9454-28786B207282}" srcOrd="0" destOrd="0" presId="urn:microsoft.com/office/officeart/2018/2/layout/IconCircleList"/>
    <dgm:cxn modelId="{2B5F10BA-C178-4DD0-BD88-37739C2B7D61}" type="presParOf" srcId="{5C463301-F3C5-4CA2-9454-28786B207282}" destId="{D10B9503-9DD1-4C66-A715-0E7819401B4D}" srcOrd="0" destOrd="0" presId="urn:microsoft.com/office/officeart/2018/2/layout/IconCircleList"/>
    <dgm:cxn modelId="{A1F111C2-D8EC-416E-941C-A54E3AEA3CBA}" type="presParOf" srcId="{D10B9503-9DD1-4C66-A715-0E7819401B4D}" destId="{D1584D60-2BAA-41F7-90A3-CC3EE09AA6F1}" srcOrd="0" destOrd="0" presId="urn:microsoft.com/office/officeart/2018/2/layout/IconCircleList"/>
    <dgm:cxn modelId="{91C730BE-2933-4372-BF09-6E16B76F08F0}" type="presParOf" srcId="{D10B9503-9DD1-4C66-A715-0E7819401B4D}" destId="{0E618A41-2CD8-410A-BB0D-03566E481520}" srcOrd="1" destOrd="0" presId="urn:microsoft.com/office/officeart/2018/2/layout/IconCircleList"/>
    <dgm:cxn modelId="{B4C59A73-11BD-46C6-A68F-D0084E7BC100}" type="presParOf" srcId="{D10B9503-9DD1-4C66-A715-0E7819401B4D}" destId="{729A781A-110B-4E3B-A651-F9B9986CD1F7}" srcOrd="2" destOrd="0" presId="urn:microsoft.com/office/officeart/2018/2/layout/IconCircleList"/>
    <dgm:cxn modelId="{8459F091-DC06-4BC0-9ADE-ABBC0F950296}" type="presParOf" srcId="{D10B9503-9DD1-4C66-A715-0E7819401B4D}" destId="{CF96C688-7A7C-41BC-8D5D-A9476C6B483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6514D2-ED29-4255-8DD3-233BD29375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9D44DA-A849-447C-80B8-D85AA437A144}">
      <dgm:prSet custT="1"/>
      <dgm:spPr/>
      <dgm:t>
        <a:bodyPr/>
        <a:lstStyle/>
        <a:p>
          <a:pPr>
            <a:lnSpc>
              <a:spcPct val="100000"/>
            </a:lnSpc>
          </a:pPr>
          <a:r>
            <a:rPr lang="en-US" sz="2000" b="0" i="0" dirty="0"/>
            <a:t>Conduct stay interviews: Instead of exit interviews, conduct stay interviews with employees to gather feedback about the job.</a:t>
          </a:r>
          <a:endParaRPr lang="en-US" sz="2000" dirty="0"/>
        </a:p>
      </dgm:t>
    </dgm:pt>
    <dgm:pt modelId="{8559330C-3B52-48D1-8C5E-47B1EBC27028}" type="parTrans" cxnId="{81E60EC9-7ACB-4CF6-84FA-E56E55D0055D}">
      <dgm:prSet/>
      <dgm:spPr/>
      <dgm:t>
        <a:bodyPr/>
        <a:lstStyle/>
        <a:p>
          <a:endParaRPr lang="en-US"/>
        </a:p>
      </dgm:t>
    </dgm:pt>
    <dgm:pt modelId="{100B7237-87F1-4A74-A828-FF9C5AE6A4DF}" type="sibTrans" cxnId="{81E60EC9-7ACB-4CF6-84FA-E56E55D0055D}">
      <dgm:prSet phldrT="1"/>
      <dgm:spPr/>
      <dgm:t>
        <a:bodyPr/>
        <a:lstStyle/>
        <a:p>
          <a:pPr>
            <a:lnSpc>
              <a:spcPct val="100000"/>
            </a:lnSpc>
          </a:pPr>
          <a:endParaRPr lang="en-US"/>
        </a:p>
      </dgm:t>
    </dgm:pt>
    <dgm:pt modelId="{D5EDE5F3-8F64-4A1B-AF4F-40020A16C4F1}">
      <dgm:prSet custT="1"/>
      <dgm:spPr/>
      <dgm:t>
        <a:bodyPr/>
        <a:lstStyle/>
        <a:p>
          <a:pPr>
            <a:lnSpc>
              <a:spcPct val="100000"/>
            </a:lnSpc>
          </a:pPr>
          <a:r>
            <a:rPr lang="en-US" sz="2000" b="0" i="0" dirty="0"/>
            <a:t>Improve employee engagement: Implement initiatives to improve employee engagement, such as regular feedback, recognition and rewards programs, and opportunities for career growth</a:t>
          </a:r>
          <a:r>
            <a:rPr lang="en-US" sz="2000" dirty="0"/>
            <a:t>.</a:t>
          </a:r>
        </a:p>
      </dgm:t>
    </dgm:pt>
    <dgm:pt modelId="{B5EDD9A9-C33B-4EE5-8A0E-09362637AE8E}" type="parTrans" cxnId="{CFCD71EB-5606-4221-BDBE-EA8BB0B6A49C}">
      <dgm:prSet/>
      <dgm:spPr/>
      <dgm:t>
        <a:bodyPr/>
        <a:lstStyle/>
        <a:p>
          <a:endParaRPr lang="en-US"/>
        </a:p>
      </dgm:t>
    </dgm:pt>
    <dgm:pt modelId="{2A70A06E-FBBD-44AF-9347-1739E2910E1F}" type="sibTrans" cxnId="{CFCD71EB-5606-4221-BDBE-EA8BB0B6A49C}">
      <dgm:prSet phldrT="2"/>
      <dgm:spPr/>
      <dgm:t>
        <a:bodyPr/>
        <a:lstStyle/>
        <a:p>
          <a:pPr>
            <a:lnSpc>
              <a:spcPct val="100000"/>
            </a:lnSpc>
          </a:pPr>
          <a:endParaRPr lang="en-US"/>
        </a:p>
      </dgm:t>
    </dgm:pt>
    <dgm:pt modelId="{F46DF968-1C0F-4EC7-8656-EC6D6157A290}">
      <dgm:prSet custT="1"/>
      <dgm:spPr/>
      <dgm:t>
        <a:bodyPr/>
        <a:lstStyle/>
        <a:p>
          <a:pPr>
            <a:lnSpc>
              <a:spcPct val="100000"/>
            </a:lnSpc>
          </a:pPr>
          <a:r>
            <a:rPr lang="en-US" sz="2000" b="0" i="0" dirty="0"/>
            <a:t>Address workload issues: Ensure employees have manageable workloads by regularly monitoring and adjusting workloads to prevent burnout and overwhelm.</a:t>
          </a:r>
          <a:endParaRPr lang="en-US" sz="2000" dirty="0"/>
        </a:p>
      </dgm:t>
    </dgm:pt>
    <dgm:pt modelId="{C8C5539F-5DB1-4230-ACE9-0F447E5F27F0}" type="parTrans" cxnId="{C50C29A7-C82C-44E8-889E-F108A5B48E68}">
      <dgm:prSet/>
      <dgm:spPr/>
      <dgm:t>
        <a:bodyPr/>
        <a:lstStyle/>
        <a:p>
          <a:endParaRPr lang="en-US"/>
        </a:p>
      </dgm:t>
    </dgm:pt>
    <dgm:pt modelId="{E204B08A-0898-43F1-AD87-374DE6935361}" type="sibTrans" cxnId="{C50C29A7-C82C-44E8-889E-F108A5B48E68}">
      <dgm:prSet phldrT="3"/>
      <dgm:spPr/>
      <dgm:t>
        <a:bodyPr/>
        <a:lstStyle/>
        <a:p>
          <a:pPr>
            <a:lnSpc>
              <a:spcPct val="100000"/>
            </a:lnSpc>
          </a:pPr>
          <a:endParaRPr lang="en-US"/>
        </a:p>
      </dgm:t>
    </dgm:pt>
    <dgm:pt modelId="{7AC09B67-08AB-44F1-9479-FA1D83F360C8}">
      <dgm:prSet custT="1"/>
      <dgm:spPr/>
      <dgm:t>
        <a:bodyPr/>
        <a:lstStyle/>
        <a:p>
          <a:pPr>
            <a:lnSpc>
              <a:spcPct val="100000"/>
            </a:lnSpc>
          </a:pPr>
          <a:r>
            <a:rPr lang="en-US" sz="1800" b="0" i="0" dirty="0"/>
            <a:t>Create a positive work environment: Foster a positive work environment by promoting a culture of respect, inclusivity, and teamwork. Encourage open communication and collaboration among employees.</a:t>
          </a:r>
          <a:endParaRPr lang="en-US" sz="1800" dirty="0"/>
        </a:p>
      </dgm:t>
    </dgm:pt>
    <dgm:pt modelId="{CEE117DE-75AC-4734-8A1F-55B079FAB27E}" type="parTrans" cxnId="{5E71B501-7666-4684-83C0-6BB893A2CF21}">
      <dgm:prSet/>
      <dgm:spPr/>
      <dgm:t>
        <a:bodyPr/>
        <a:lstStyle/>
        <a:p>
          <a:endParaRPr lang="en-US"/>
        </a:p>
      </dgm:t>
    </dgm:pt>
    <dgm:pt modelId="{A74E9CEF-F2EC-4932-A805-1C5E32C3D803}" type="sibTrans" cxnId="{5E71B501-7666-4684-83C0-6BB893A2CF21}">
      <dgm:prSet phldrT="4"/>
      <dgm:spPr/>
      <dgm:t>
        <a:bodyPr/>
        <a:lstStyle/>
        <a:p>
          <a:pPr>
            <a:lnSpc>
              <a:spcPct val="100000"/>
            </a:lnSpc>
          </a:pPr>
          <a:endParaRPr lang="en-US"/>
        </a:p>
      </dgm:t>
    </dgm:pt>
    <dgm:pt modelId="{E9926D6A-4677-4603-BD6F-E83DC47CBC4F}">
      <dgm:prSet custT="1"/>
      <dgm:spPr/>
      <dgm:t>
        <a:bodyPr/>
        <a:lstStyle/>
        <a:p>
          <a:pPr>
            <a:lnSpc>
              <a:spcPct val="100000"/>
            </a:lnSpc>
          </a:pPr>
          <a:r>
            <a:rPr lang="en-US" sz="1800" b="0" i="0" dirty="0"/>
            <a:t>Address pay and compensation issues: Ensure that employees receive fair pay and compensation for their work and t</a:t>
          </a:r>
          <a:r>
            <a:rPr lang="en-US" sz="1800" dirty="0"/>
            <a:t>o find out what motivates an employee to continue to work in an organization.</a:t>
          </a:r>
        </a:p>
      </dgm:t>
    </dgm:pt>
    <dgm:pt modelId="{FFF3D7BE-DCA0-4559-9D66-E0D7499F9880}" type="parTrans" cxnId="{9BC097FD-E961-4E21-95AF-3FE885B98EF9}">
      <dgm:prSet/>
      <dgm:spPr/>
      <dgm:t>
        <a:bodyPr/>
        <a:lstStyle/>
        <a:p>
          <a:endParaRPr lang="en-US"/>
        </a:p>
      </dgm:t>
    </dgm:pt>
    <dgm:pt modelId="{EE0FD7F5-AB39-433B-A1D3-689AC58932CD}" type="sibTrans" cxnId="{9BC097FD-E961-4E21-95AF-3FE885B98EF9}">
      <dgm:prSet phldrT="5"/>
      <dgm:spPr/>
      <dgm:t>
        <a:bodyPr/>
        <a:lstStyle/>
        <a:p>
          <a:endParaRPr lang="en-US"/>
        </a:p>
      </dgm:t>
    </dgm:pt>
    <dgm:pt modelId="{01295769-D3A9-413F-848A-E2EEEDCA1AAC}" type="pres">
      <dgm:prSet presAssocID="{7F6514D2-ED29-4255-8DD3-233BD29375A3}" presName="root" presStyleCnt="0">
        <dgm:presLayoutVars>
          <dgm:dir/>
          <dgm:resizeHandles val="exact"/>
        </dgm:presLayoutVars>
      </dgm:prSet>
      <dgm:spPr/>
    </dgm:pt>
    <dgm:pt modelId="{E448D796-A105-49ED-AF95-ACCA198E4F83}" type="pres">
      <dgm:prSet presAssocID="{979D44DA-A849-447C-80B8-D85AA437A144}" presName="compNode" presStyleCnt="0"/>
      <dgm:spPr/>
    </dgm:pt>
    <dgm:pt modelId="{39FF4648-8EEF-4A90-8DAE-995BCB66B9FA}" type="pres">
      <dgm:prSet presAssocID="{979D44DA-A849-447C-80B8-D85AA437A144}" presName="bgRect" presStyleLbl="bgShp" presStyleIdx="0" presStyleCnt="5"/>
      <dgm:spPr/>
    </dgm:pt>
    <dgm:pt modelId="{2B0AC871-D7C7-4D4F-BDD3-C6C94800D203}" type="pres">
      <dgm:prSet presAssocID="{979D44DA-A849-447C-80B8-D85AA437A14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ffice Worker"/>
        </a:ext>
      </dgm:extLst>
    </dgm:pt>
    <dgm:pt modelId="{64AC896E-8075-4200-BD57-A06FA364FF6C}" type="pres">
      <dgm:prSet presAssocID="{979D44DA-A849-447C-80B8-D85AA437A144}" presName="spaceRect" presStyleCnt="0"/>
      <dgm:spPr/>
    </dgm:pt>
    <dgm:pt modelId="{9B02139A-A570-4D40-A8BE-1CE713CB7E8D}" type="pres">
      <dgm:prSet presAssocID="{979D44DA-A849-447C-80B8-D85AA437A144}" presName="parTx" presStyleLbl="revTx" presStyleIdx="0" presStyleCnt="5">
        <dgm:presLayoutVars>
          <dgm:chMax val="0"/>
          <dgm:chPref val="0"/>
        </dgm:presLayoutVars>
      </dgm:prSet>
      <dgm:spPr/>
    </dgm:pt>
    <dgm:pt modelId="{653BB771-9346-44E4-A0E0-755C037E5AA2}" type="pres">
      <dgm:prSet presAssocID="{100B7237-87F1-4A74-A828-FF9C5AE6A4DF}" presName="sibTrans" presStyleCnt="0"/>
      <dgm:spPr/>
    </dgm:pt>
    <dgm:pt modelId="{CD165123-2B10-4B69-BA3E-211BA02CD6C5}" type="pres">
      <dgm:prSet presAssocID="{D5EDE5F3-8F64-4A1B-AF4F-40020A16C4F1}" presName="compNode" presStyleCnt="0"/>
      <dgm:spPr/>
    </dgm:pt>
    <dgm:pt modelId="{7518C236-0C06-4B50-94C6-CFC98B933FB9}" type="pres">
      <dgm:prSet presAssocID="{D5EDE5F3-8F64-4A1B-AF4F-40020A16C4F1}" presName="bgRect" presStyleLbl="bgShp" presStyleIdx="1" presStyleCnt="5"/>
      <dgm:spPr/>
    </dgm:pt>
    <dgm:pt modelId="{63B3E539-5A28-4D26-97B4-4C39D54E1DB7}" type="pres">
      <dgm:prSet presAssocID="{D5EDE5F3-8F64-4A1B-AF4F-40020A16C4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F5B47FF3-4172-4083-828F-6258CABF4180}" type="pres">
      <dgm:prSet presAssocID="{D5EDE5F3-8F64-4A1B-AF4F-40020A16C4F1}" presName="spaceRect" presStyleCnt="0"/>
      <dgm:spPr/>
    </dgm:pt>
    <dgm:pt modelId="{55D37A8D-C04E-45AC-99BD-6EAD636C97DC}" type="pres">
      <dgm:prSet presAssocID="{D5EDE5F3-8F64-4A1B-AF4F-40020A16C4F1}" presName="parTx" presStyleLbl="revTx" presStyleIdx="1" presStyleCnt="5">
        <dgm:presLayoutVars>
          <dgm:chMax val="0"/>
          <dgm:chPref val="0"/>
        </dgm:presLayoutVars>
      </dgm:prSet>
      <dgm:spPr/>
    </dgm:pt>
    <dgm:pt modelId="{610C2822-7011-4C27-94E7-7B7E581ABB38}" type="pres">
      <dgm:prSet presAssocID="{2A70A06E-FBBD-44AF-9347-1739E2910E1F}" presName="sibTrans" presStyleCnt="0"/>
      <dgm:spPr/>
    </dgm:pt>
    <dgm:pt modelId="{AC023D6D-CA08-4656-B2F9-56A23090870A}" type="pres">
      <dgm:prSet presAssocID="{F46DF968-1C0F-4EC7-8656-EC6D6157A290}" presName="compNode" presStyleCnt="0"/>
      <dgm:spPr/>
    </dgm:pt>
    <dgm:pt modelId="{1467D3A9-CC7B-441E-AB56-84633667BF8D}" type="pres">
      <dgm:prSet presAssocID="{F46DF968-1C0F-4EC7-8656-EC6D6157A290}" presName="bgRect" presStyleLbl="bgShp" presStyleIdx="2" presStyleCnt="5"/>
      <dgm:spPr/>
    </dgm:pt>
    <dgm:pt modelId="{42249FD1-2C88-4576-B8F7-C7F32B8D2C7B}" type="pres">
      <dgm:prSet presAssocID="{F46DF968-1C0F-4EC7-8656-EC6D6157A2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48CF822B-EF91-4500-97E6-D105B9FC0D5A}" type="pres">
      <dgm:prSet presAssocID="{F46DF968-1C0F-4EC7-8656-EC6D6157A290}" presName="spaceRect" presStyleCnt="0"/>
      <dgm:spPr/>
    </dgm:pt>
    <dgm:pt modelId="{463487CE-37EA-4B85-937A-A677D71836FA}" type="pres">
      <dgm:prSet presAssocID="{F46DF968-1C0F-4EC7-8656-EC6D6157A290}" presName="parTx" presStyleLbl="revTx" presStyleIdx="2" presStyleCnt="5">
        <dgm:presLayoutVars>
          <dgm:chMax val="0"/>
          <dgm:chPref val="0"/>
        </dgm:presLayoutVars>
      </dgm:prSet>
      <dgm:spPr/>
    </dgm:pt>
    <dgm:pt modelId="{76A0F48F-3EA2-4E13-B54A-2243338B06F9}" type="pres">
      <dgm:prSet presAssocID="{E204B08A-0898-43F1-AD87-374DE6935361}" presName="sibTrans" presStyleCnt="0"/>
      <dgm:spPr/>
    </dgm:pt>
    <dgm:pt modelId="{B76BBC21-C61B-4F03-91B3-DACCFC0FCA1B}" type="pres">
      <dgm:prSet presAssocID="{7AC09B67-08AB-44F1-9479-FA1D83F360C8}" presName="compNode" presStyleCnt="0"/>
      <dgm:spPr/>
    </dgm:pt>
    <dgm:pt modelId="{92C916CB-B8E0-4D88-A80A-5CDDB8D5BD33}" type="pres">
      <dgm:prSet presAssocID="{7AC09B67-08AB-44F1-9479-FA1D83F360C8}" presName="bgRect" presStyleLbl="bgShp" presStyleIdx="3" presStyleCnt="5"/>
      <dgm:spPr/>
    </dgm:pt>
    <dgm:pt modelId="{E35E70AF-3539-4E09-81C4-8186F5DF1564}" type="pres">
      <dgm:prSet presAssocID="{7AC09B67-08AB-44F1-9479-FA1D83F36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oup"/>
        </a:ext>
      </dgm:extLst>
    </dgm:pt>
    <dgm:pt modelId="{2BEFC0B4-458F-46B2-8246-B4ED67E6989F}" type="pres">
      <dgm:prSet presAssocID="{7AC09B67-08AB-44F1-9479-FA1D83F360C8}" presName="spaceRect" presStyleCnt="0"/>
      <dgm:spPr/>
    </dgm:pt>
    <dgm:pt modelId="{98FF4148-89B3-401B-96F6-749A08A8AF4A}" type="pres">
      <dgm:prSet presAssocID="{7AC09B67-08AB-44F1-9479-FA1D83F360C8}" presName="parTx" presStyleLbl="revTx" presStyleIdx="3" presStyleCnt="5">
        <dgm:presLayoutVars>
          <dgm:chMax val="0"/>
          <dgm:chPref val="0"/>
        </dgm:presLayoutVars>
      </dgm:prSet>
      <dgm:spPr/>
    </dgm:pt>
    <dgm:pt modelId="{1B060D1A-6EE2-44AE-884E-ECA5B35D6C72}" type="pres">
      <dgm:prSet presAssocID="{A74E9CEF-F2EC-4932-A805-1C5E32C3D803}" presName="sibTrans" presStyleCnt="0"/>
      <dgm:spPr/>
    </dgm:pt>
    <dgm:pt modelId="{90CF9F6D-21BC-4F39-9696-DB1FB0DE0DFC}" type="pres">
      <dgm:prSet presAssocID="{E9926D6A-4677-4603-BD6F-E83DC47CBC4F}" presName="compNode" presStyleCnt="0"/>
      <dgm:spPr/>
    </dgm:pt>
    <dgm:pt modelId="{5AFF3052-FD1D-444A-8577-7EF2FD860D01}" type="pres">
      <dgm:prSet presAssocID="{E9926D6A-4677-4603-BD6F-E83DC47CBC4F}" presName="bgRect" presStyleLbl="bgShp" presStyleIdx="4" presStyleCnt="5"/>
      <dgm:spPr/>
    </dgm:pt>
    <dgm:pt modelId="{2D32D5E8-1B5E-4B5B-8C42-E7FD26C8DA47}" type="pres">
      <dgm:prSet presAssocID="{E9926D6A-4677-4603-BD6F-E83DC47CBC4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ney"/>
        </a:ext>
      </dgm:extLst>
    </dgm:pt>
    <dgm:pt modelId="{0305AC6B-8248-478F-B8E3-E363E4D694E3}" type="pres">
      <dgm:prSet presAssocID="{E9926D6A-4677-4603-BD6F-E83DC47CBC4F}" presName="spaceRect" presStyleCnt="0"/>
      <dgm:spPr/>
    </dgm:pt>
    <dgm:pt modelId="{D854B11A-5E20-4DBD-A5A4-B69B8B2CFEA1}" type="pres">
      <dgm:prSet presAssocID="{E9926D6A-4677-4603-BD6F-E83DC47CBC4F}" presName="parTx" presStyleLbl="revTx" presStyleIdx="4" presStyleCnt="5">
        <dgm:presLayoutVars>
          <dgm:chMax val="0"/>
          <dgm:chPref val="0"/>
        </dgm:presLayoutVars>
      </dgm:prSet>
      <dgm:spPr/>
    </dgm:pt>
  </dgm:ptLst>
  <dgm:cxnLst>
    <dgm:cxn modelId="{5E71B501-7666-4684-83C0-6BB893A2CF21}" srcId="{7F6514D2-ED29-4255-8DD3-233BD29375A3}" destId="{7AC09B67-08AB-44F1-9479-FA1D83F360C8}" srcOrd="3" destOrd="0" parTransId="{CEE117DE-75AC-4734-8A1F-55B079FAB27E}" sibTransId="{A74E9CEF-F2EC-4932-A805-1C5E32C3D803}"/>
    <dgm:cxn modelId="{E2DE4714-0A8E-4BB0-B77C-DA6D86D5C89B}" type="presOf" srcId="{E9926D6A-4677-4603-BD6F-E83DC47CBC4F}" destId="{D854B11A-5E20-4DBD-A5A4-B69B8B2CFEA1}" srcOrd="0" destOrd="0" presId="urn:microsoft.com/office/officeart/2018/2/layout/IconVerticalSolidList"/>
    <dgm:cxn modelId="{2DA29622-6EA2-4CA1-8427-FC4C4BB7088C}" type="presOf" srcId="{D5EDE5F3-8F64-4A1B-AF4F-40020A16C4F1}" destId="{55D37A8D-C04E-45AC-99BD-6EAD636C97DC}" srcOrd="0" destOrd="0" presId="urn:microsoft.com/office/officeart/2018/2/layout/IconVerticalSolidList"/>
    <dgm:cxn modelId="{69E7C331-BC9C-49B7-B5AD-4EE66AF2EC04}" type="presOf" srcId="{7F6514D2-ED29-4255-8DD3-233BD29375A3}" destId="{01295769-D3A9-413F-848A-E2EEEDCA1AAC}" srcOrd="0" destOrd="0" presId="urn:microsoft.com/office/officeart/2018/2/layout/IconVerticalSolidList"/>
    <dgm:cxn modelId="{A759557E-E07B-4868-BA1C-73931F2E426B}" type="presOf" srcId="{979D44DA-A849-447C-80B8-D85AA437A144}" destId="{9B02139A-A570-4D40-A8BE-1CE713CB7E8D}" srcOrd="0" destOrd="0" presId="urn:microsoft.com/office/officeart/2018/2/layout/IconVerticalSolidList"/>
    <dgm:cxn modelId="{C50C29A7-C82C-44E8-889E-F108A5B48E68}" srcId="{7F6514D2-ED29-4255-8DD3-233BD29375A3}" destId="{F46DF968-1C0F-4EC7-8656-EC6D6157A290}" srcOrd="2" destOrd="0" parTransId="{C8C5539F-5DB1-4230-ACE9-0F447E5F27F0}" sibTransId="{E204B08A-0898-43F1-AD87-374DE6935361}"/>
    <dgm:cxn modelId="{07F624AD-C923-4157-B405-9F36861811EA}" type="presOf" srcId="{7AC09B67-08AB-44F1-9479-FA1D83F360C8}" destId="{98FF4148-89B3-401B-96F6-749A08A8AF4A}" srcOrd="0" destOrd="0" presId="urn:microsoft.com/office/officeart/2018/2/layout/IconVerticalSolidList"/>
    <dgm:cxn modelId="{DFFE6DB2-BA7F-443C-A2C0-DA6CC90CF01B}" type="presOf" srcId="{F46DF968-1C0F-4EC7-8656-EC6D6157A290}" destId="{463487CE-37EA-4B85-937A-A677D71836FA}" srcOrd="0" destOrd="0" presId="urn:microsoft.com/office/officeart/2018/2/layout/IconVerticalSolidList"/>
    <dgm:cxn modelId="{81E60EC9-7ACB-4CF6-84FA-E56E55D0055D}" srcId="{7F6514D2-ED29-4255-8DD3-233BD29375A3}" destId="{979D44DA-A849-447C-80B8-D85AA437A144}" srcOrd="0" destOrd="0" parTransId="{8559330C-3B52-48D1-8C5E-47B1EBC27028}" sibTransId="{100B7237-87F1-4A74-A828-FF9C5AE6A4DF}"/>
    <dgm:cxn modelId="{CFCD71EB-5606-4221-BDBE-EA8BB0B6A49C}" srcId="{7F6514D2-ED29-4255-8DD3-233BD29375A3}" destId="{D5EDE5F3-8F64-4A1B-AF4F-40020A16C4F1}" srcOrd="1" destOrd="0" parTransId="{B5EDD9A9-C33B-4EE5-8A0E-09362637AE8E}" sibTransId="{2A70A06E-FBBD-44AF-9347-1739E2910E1F}"/>
    <dgm:cxn modelId="{9BC097FD-E961-4E21-95AF-3FE885B98EF9}" srcId="{7F6514D2-ED29-4255-8DD3-233BD29375A3}" destId="{E9926D6A-4677-4603-BD6F-E83DC47CBC4F}" srcOrd="4" destOrd="0" parTransId="{FFF3D7BE-DCA0-4559-9D66-E0D7499F9880}" sibTransId="{EE0FD7F5-AB39-433B-A1D3-689AC58932CD}"/>
    <dgm:cxn modelId="{D0D59022-5013-435C-96F0-AD2F8C0130CC}" type="presParOf" srcId="{01295769-D3A9-413F-848A-E2EEEDCA1AAC}" destId="{E448D796-A105-49ED-AF95-ACCA198E4F83}" srcOrd="0" destOrd="0" presId="urn:microsoft.com/office/officeart/2018/2/layout/IconVerticalSolidList"/>
    <dgm:cxn modelId="{CF9D8FD4-6888-4BDF-B06F-E125DC05C955}" type="presParOf" srcId="{E448D796-A105-49ED-AF95-ACCA198E4F83}" destId="{39FF4648-8EEF-4A90-8DAE-995BCB66B9FA}" srcOrd="0" destOrd="0" presId="urn:microsoft.com/office/officeart/2018/2/layout/IconVerticalSolidList"/>
    <dgm:cxn modelId="{06C09F67-6768-4A2B-9F77-C32467429384}" type="presParOf" srcId="{E448D796-A105-49ED-AF95-ACCA198E4F83}" destId="{2B0AC871-D7C7-4D4F-BDD3-C6C94800D203}" srcOrd="1" destOrd="0" presId="urn:microsoft.com/office/officeart/2018/2/layout/IconVerticalSolidList"/>
    <dgm:cxn modelId="{1CFB1154-138A-4183-8B24-15C9EF911C19}" type="presParOf" srcId="{E448D796-A105-49ED-AF95-ACCA198E4F83}" destId="{64AC896E-8075-4200-BD57-A06FA364FF6C}" srcOrd="2" destOrd="0" presId="urn:microsoft.com/office/officeart/2018/2/layout/IconVerticalSolidList"/>
    <dgm:cxn modelId="{3F79F619-A760-41C3-B44E-B86D686FA2A4}" type="presParOf" srcId="{E448D796-A105-49ED-AF95-ACCA198E4F83}" destId="{9B02139A-A570-4D40-A8BE-1CE713CB7E8D}" srcOrd="3" destOrd="0" presId="urn:microsoft.com/office/officeart/2018/2/layout/IconVerticalSolidList"/>
    <dgm:cxn modelId="{C6012FCA-7821-4705-BC8F-1085B6699514}" type="presParOf" srcId="{01295769-D3A9-413F-848A-E2EEEDCA1AAC}" destId="{653BB771-9346-44E4-A0E0-755C037E5AA2}" srcOrd="1" destOrd="0" presId="urn:microsoft.com/office/officeart/2018/2/layout/IconVerticalSolidList"/>
    <dgm:cxn modelId="{98BD74A5-E875-47C8-A568-C20F4ADCE8F5}" type="presParOf" srcId="{01295769-D3A9-413F-848A-E2EEEDCA1AAC}" destId="{CD165123-2B10-4B69-BA3E-211BA02CD6C5}" srcOrd="2" destOrd="0" presId="urn:microsoft.com/office/officeart/2018/2/layout/IconVerticalSolidList"/>
    <dgm:cxn modelId="{A1B8AA14-0AD1-4180-BC8C-D2D9D9434D05}" type="presParOf" srcId="{CD165123-2B10-4B69-BA3E-211BA02CD6C5}" destId="{7518C236-0C06-4B50-94C6-CFC98B933FB9}" srcOrd="0" destOrd="0" presId="urn:microsoft.com/office/officeart/2018/2/layout/IconVerticalSolidList"/>
    <dgm:cxn modelId="{74EDD6CF-C0F2-449F-A9E0-50FB1854EF9A}" type="presParOf" srcId="{CD165123-2B10-4B69-BA3E-211BA02CD6C5}" destId="{63B3E539-5A28-4D26-97B4-4C39D54E1DB7}" srcOrd="1" destOrd="0" presId="urn:microsoft.com/office/officeart/2018/2/layout/IconVerticalSolidList"/>
    <dgm:cxn modelId="{28582156-BB9B-45F2-99B3-4B2C4767A489}" type="presParOf" srcId="{CD165123-2B10-4B69-BA3E-211BA02CD6C5}" destId="{F5B47FF3-4172-4083-828F-6258CABF4180}" srcOrd="2" destOrd="0" presId="urn:microsoft.com/office/officeart/2018/2/layout/IconVerticalSolidList"/>
    <dgm:cxn modelId="{F04A3B38-F601-431F-B588-92ADEF8C0C9D}" type="presParOf" srcId="{CD165123-2B10-4B69-BA3E-211BA02CD6C5}" destId="{55D37A8D-C04E-45AC-99BD-6EAD636C97DC}" srcOrd="3" destOrd="0" presId="urn:microsoft.com/office/officeart/2018/2/layout/IconVerticalSolidList"/>
    <dgm:cxn modelId="{43945FA8-6AFC-4819-A51F-2ECE9A5EAA59}" type="presParOf" srcId="{01295769-D3A9-413F-848A-E2EEEDCA1AAC}" destId="{610C2822-7011-4C27-94E7-7B7E581ABB38}" srcOrd="3" destOrd="0" presId="urn:microsoft.com/office/officeart/2018/2/layout/IconVerticalSolidList"/>
    <dgm:cxn modelId="{0ED761D8-6906-4B48-9156-B0D12C722CA1}" type="presParOf" srcId="{01295769-D3A9-413F-848A-E2EEEDCA1AAC}" destId="{AC023D6D-CA08-4656-B2F9-56A23090870A}" srcOrd="4" destOrd="0" presId="urn:microsoft.com/office/officeart/2018/2/layout/IconVerticalSolidList"/>
    <dgm:cxn modelId="{4749C4B4-19A0-4C64-89B8-BF63E2906AD7}" type="presParOf" srcId="{AC023D6D-CA08-4656-B2F9-56A23090870A}" destId="{1467D3A9-CC7B-441E-AB56-84633667BF8D}" srcOrd="0" destOrd="0" presId="urn:microsoft.com/office/officeart/2018/2/layout/IconVerticalSolidList"/>
    <dgm:cxn modelId="{F0487258-7F02-40A5-AACA-2307E7AF36BA}" type="presParOf" srcId="{AC023D6D-CA08-4656-B2F9-56A23090870A}" destId="{42249FD1-2C88-4576-B8F7-C7F32B8D2C7B}" srcOrd="1" destOrd="0" presId="urn:microsoft.com/office/officeart/2018/2/layout/IconVerticalSolidList"/>
    <dgm:cxn modelId="{6363372E-957A-4ED6-A3C6-6A9AA14B3A98}" type="presParOf" srcId="{AC023D6D-CA08-4656-B2F9-56A23090870A}" destId="{48CF822B-EF91-4500-97E6-D105B9FC0D5A}" srcOrd="2" destOrd="0" presId="urn:microsoft.com/office/officeart/2018/2/layout/IconVerticalSolidList"/>
    <dgm:cxn modelId="{C5076BDD-8DB3-4949-9BF9-331BC1A3F8D9}" type="presParOf" srcId="{AC023D6D-CA08-4656-B2F9-56A23090870A}" destId="{463487CE-37EA-4B85-937A-A677D71836FA}" srcOrd="3" destOrd="0" presId="urn:microsoft.com/office/officeart/2018/2/layout/IconVerticalSolidList"/>
    <dgm:cxn modelId="{41A1DD8A-70D2-457E-AF43-08DFDF060293}" type="presParOf" srcId="{01295769-D3A9-413F-848A-E2EEEDCA1AAC}" destId="{76A0F48F-3EA2-4E13-B54A-2243338B06F9}" srcOrd="5" destOrd="0" presId="urn:microsoft.com/office/officeart/2018/2/layout/IconVerticalSolidList"/>
    <dgm:cxn modelId="{7F0ACAB0-0C8A-447E-9421-4C614B42C645}" type="presParOf" srcId="{01295769-D3A9-413F-848A-E2EEEDCA1AAC}" destId="{B76BBC21-C61B-4F03-91B3-DACCFC0FCA1B}" srcOrd="6" destOrd="0" presId="urn:microsoft.com/office/officeart/2018/2/layout/IconVerticalSolidList"/>
    <dgm:cxn modelId="{BC479C64-F30C-4E1E-92BC-4332F9A31A85}" type="presParOf" srcId="{B76BBC21-C61B-4F03-91B3-DACCFC0FCA1B}" destId="{92C916CB-B8E0-4D88-A80A-5CDDB8D5BD33}" srcOrd="0" destOrd="0" presId="urn:microsoft.com/office/officeart/2018/2/layout/IconVerticalSolidList"/>
    <dgm:cxn modelId="{D2317869-5478-4DDE-B2A4-1DE9961FC73C}" type="presParOf" srcId="{B76BBC21-C61B-4F03-91B3-DACCFC0FCA1B}" destId="{E35E70AF-3539-4E09-81C4-8186F5DF1564}" srcOrd="1" destOrd="0" presId="urn:microsoft.com/office/officeart/2018/2/layout/IconVerticalSolidList"/>
    <dgm:cxn modelId="{E50E45F4-1951-42F2-8614-8262BC053BB1}" type="presParOf" srcId="{B76BBC21-C61B-4F03-91B3-DACCFC0FCA1B}" destId="{2BEFC0B4-458F-46B2-8246-B4ED67E6989F}" srcOrd="2" destOrd="0" presId="urn:microsoft.com/office/officeart/2018/2/layout/IconVerticalSolidList"/>
    <dgm:cxn modelId="{ECCFCBE5-B8B3-46AA-9FC9-2EF18F663AF4}" type="presParOf" srcId="{B76BBC21-C61B-4F03-91B3-DACCFC0FCA1B}" destId="{98FF4148-89B3-401B-96F6-749A08A8AF4A}" srcOrd="3" destOrd="0" presId="urn:microsoft.com/office/officeart/2018/2/layout/IconVerticalSolidList"/>
    <dgm:cxn modelId="{7B3E786C-3E5E-4B10-BB16-01AA6C7C3D1A}" type="presParOf" srcId="{01295769-D3A9-413F-848A-E2EEEDCA1AAC}" destId="{1B060D1A-6EE2-44AE-884E-ECA5B35D6C72}" srcOrd="7" destOrd="0" presId="urn:microsoft.com/office/officeart/2018/2/layout/IconVerticalSolidList"/>
    <dgm:cxn modelId="{829FADAB-C03E-4509-88CB-9072B6FB1685}" type="presParOf" srcId="{01295769-D3A9-413F-848A-E2EEEDCA1AAC}" destId="{90CF9F6D-21BC-4F39-9696-DB1FB0DE0DFC}" srcOrd="8" destOrd="0" presId="urn:microsoft.com/office/officeart/2018/2/layout/IconVerticalSolidList"/>
    <dgm:cxn modelId="{C55EB502-45F0-4DF7-9E15-18739BD00188}" type="presParOf" srcId="{90CF9F6D-21BC-4F39-9696-DB1FB0DE0DFC}" destId="{5AFF3052-FD1D-444A-8577-7EF2FD860D01}" srcOrd="0" destOrd="0" presId="urn:microsoft.com/office/officeart/2018/2/layout/IconVerticalSolidList"/>
    <dgm:cxn modelId="{04557FA0-985A-4B24-8EEA-27FE81646896}" type="presParOf" srcId="{90CF9F6D-21BC-4F39-9696-DB1FB0DE0DFC}" destId="{2D32D5E8-1B5E-4B5B-8C42-E7FD26C8DA47}" srcOrd="1" destOrd="0" presId="urn:microsoft.com/office/officeart/2018/2/layout/IconVerticalSolidList"/>
    <dgm:cxn modelId="{2BC1F017-43D3-4911-902E-4326864A9E30}" type="presParOf" srcId="{90CF9F6D-21BC-4F39-9696-DB1FB0DE0DFC}" destId="{0305AC6B-8248-478F-B8E3-E363E4D694E3}" srcOrd="2" destOrd="0" presId="urn:microsoft.com/office/officeart/2018/2/layout/IconVerticalSolidList"/>
    <dgm:cxn modelId="{13DDF0C1-11E9-48DC-887C-95125916CE55}" type="presParOf" srcId="{90CF9F6D-21BC-4F39-9696-DB1FB0DE0DFC}" destId="{D854B11A-5E20-4DBD-A5A4-B69B8B2CFE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C9178-0261-4A8A-BB96-1E9708E1DD6E}">
      <dsp:nvSpPr>
        <dsp:cNvPr id="0" name=""/>
        <dsp:cNvSpPr/>
      </dsp:nvSpPr>
      <dsp:spPr>
        <a:xfrm>
          <a:off x="0" y="203596"/>
          <a:ext cx="6007607" cy="138231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670C3-11D6-47DE-B8D3-AB905D94EA8A}">
      <dsp:nvSpPr>
        <dsp:cNvPr id="0" name=""/>
        <dsp:cNvSpPr/>
      </dsp:nvSpPr>
      <dsp:spPr>
        <a:xfrm>
          <a:off x="418150" y="514617"/>
          <a:ext cx="760273" cy="760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7D5078D-3DBC-4A85-895B-E9AFD22AD88B}">
      <dsp:nvSpPr>
        <dsp:cNvPr id="0" name=""/>
        <dsp:cNvSpPr/>
      </dsp:nvSpPr>
      <dsp:spPr>
        <a:xfrm>
          <a:off x="1596574" y="203596"/>
          <a:ext cx="4411033" cy="1382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295" tIns="146295" rIns="146295" bIns="146295" numCol="1" spcCol="1270" anchor="ctr" anchorCtr="0">
          <a:noAutofit/>
        </a:bodyPr>
        <a:lstStyle/>
        <a:p>
          <a:pPr marL="0" lvl="0" indent="0" algn="l" defTabSz="622300">
            <a:lnSpc>
              <a:spcPct val="100000"/>
            </a:lnSpc>
            <a:spcBef>
              <a:spcPct val="0"/>
            </a:spcBef>
            <a:spcAft>
              <a:spcPct val="35000"/>
            </a:spcAft>
            <a:buNone/>
          </a:pPr>
          <a:r>
            <a:rPr lang="en-US" sz="1400" kern="1200"/>
            <a:t>We can clearly say that attrition rate of employees for every department is almost 50% which indicates that attrition rate of employees does not depends on department. So, irrespective of the department almost 50% of employees are leaving the company.</a:t>
          </a:r>
        </a:p>
      </dsp:txBody>
      <dsp:txXfrm>
        <a:off x="1596574" y="203596"/>
        <a:ext cx="4411033" cy="1382315"/>
      </dsp:txXfrm>
    </dsp:sp>
    <dsp:sp modelId="{5DBB098B-9D13-484A-A530-11B5CA9A366B}">
      <dsp:nvSpPr>
        <dsp:cNvPr id="0" name=""/>
        <dsp:cNvSpPr/>
      </dsp:nvSpPr>
      <dsp:spPr>
        <a:xfrm>
          <a:off x="0" y="1843087"/>
          <a:ext cx="6007607" cy="138231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37CB7F-38C4-4DEB-9F12-D23D498E6155}">
      <dsp:nvSpPr>
        <dsp:cNvPr id="0" name=""/>
        <dsp:cNvSpPr/>
      </dsp:nvSpPr>
      <dsp:spPr>
        <a:xfrm>
          <a:off x="418150" y="2154108"/>
          <a:ext cx="760273" cy="760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D18C141-9A3A-496E-B1D0-39F94689CD3F}">
      <dsp:nvSpPr>
        <dsp:cNvPr id="0" name=""/>
        <dsp:cNvSpPr/>
      </dsp:nvSpPr>
      <dsp:spPr>
        <a:xfrm>
          <a:off x="1596574" y="1843087"/>
          <a:ext cx="4411033" cy="1382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295" tIns="146295" rIns="146295" bIns="146295" numCol="1" spcCol="1270" anchor="ctr" anchorCtr="0">
          <a:noAutofit/>
        </a:bodyPr>
        <a:lstStyle/>
        <a:p>
          <a:pPr marL="0" lvl="0" indent="0" algn="l" defTabSz="622300">
            <a:lnSpc>
              <a:spcPct val="100000"/>
            </a:lnSpc>
            <a:spcBef>
              <a:spcPct val="0"/>
            </a:spcBef>
            <a:spcAft>
              <a:spcPct val="35000"/>
            </a:spcAft>
            <a:buNone/>
          </a:pPr>
          <a:r>
            <a:rPr lang="en-US" sz="1400" kern="1200" dirty="0"/>
            <a:t>From this calculation and visualization we concluded that we must make strong strategies to minimize attrition rate and improve our company’s Employee retention so that we can balance the company’s growth and right talent.</a:t>
          </a:r>
        </a:p>
      </dsp:txBody>
      <dsp:txXfrm>
        <a:off x="1596574" y="1843087"/>
        <a:ext cx="4411033" cy="13823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5E319-016B-42C6-AF11-2854A87C3E24}">
      <dsp:nvSpPr>
        <dsp:cNvPr id="0" name=""/>
        <dsp:cNvSpPr/>
      </dsp:nvSpPr>
      <dsp:spPr>
        <a:xfrm>
          <a:off x="0" y="38052"/>
          <a:ext cx="6007607" cy="185328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1800" kern="1200"/>
        </a:p>
      </dsp:txBody>
      <dsp:txXfrm>
        <a:off x="90470" y="128522"/>
        <a:ext cx="5826667" cy="1672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6DBD1-107C-4C7D-A3A8-AE11B8038A79}">
      <dsp:nvSpPr>
        <dsp:cNvPr id="0" name=""/>
        <dsp:cNvSpPr/>
      </dsp:nvSpPr>
      <dsp:spPr>
        <a:xfrm>
          <a:off x="0" y="286277"/>
          <a:ext cx="4832803" cy="140848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151518-7228-4472-9B88-05E624359FE9}">
      <dsp:nvSpPr>
        <dsp:cNvPr id="0" name=""/>
        <dsp:cNvSpPr/>
      </dsp:nvSpPr>
      <dsp:spPr>
        <a:xfrm>
          <a:off x="426066" y="603186"/>
          <a:ext cx="774666" cy="7746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0281D4-2D6A-492C-B234-9E41AB1E3443}">
      <dsp:nvSpPr>
        <dsp:cNvPr id="0" name=""/>
        <dsp:cNvSpPr/>
      </dsp:nvSpPr>
      <dsp:spPr>
        <a:xfrm>
          <a:off x="1626800" y="286277"/>
          <a:ext cx="3206002" cy="1408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65" tIns="149065" rIns="149065" bIns="149065" numCol="1" spcCol="1270" anchor="ctr" anchorCtr="0">
          <a:noAutofit/>
        </a:bodyPr>
        <a:lstStyle/>
        <a:p>
          <a:pPr marL="0" lvl="0" indent="0" algn="l" defTabSz="622300">
            <a:lnSpc>
              <a:spcPct val="100000"/>
            </a:lnSpc>
            <a:spcBef>
              <a:spcPct val="0"/>
            </a:spcBef>
            <a:spcAft>
              <a:spcPct val="35000"/>
            </a:spcAft>
            <a:buNone/>
          </a:pPr>
          <a:r>
            <a:rPr lang="en-IN" sz="1400" kern="1200"/>
            <a:t>From this we can see the average working years in software department is high as compared to the rest of the departments and lowest is for Research &amp; Development Department.</a:t>
          </a:r>
          <a:endParaRPr lang="en-US" sz="1400" kern="1200"/>
        </a:p>
      </dsp:txBody>
      <dsp:txXfrm>
        <a:off x="1626800" y="286277"/>
        <a:ext cx="3206002" cy="1408484"/>
      </dsp:txXfrm>
    </dsp:sp>
    <dsp:sp modelId="{7C6501D8-23F4-40BC-8867-86857304F23D}">
      <dsp:nvSpPr>
        <dsp:cNvPr id="0" name=""/>
        <dsp:cNvSpPr/>
      </dsp:nvSpPr>
      <dsp:spPr>
        <a:xfrm>
          <a:off x="0" y="1969588"/>
          <a:ext cx="4832803" cy="140848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60D119-FB39-49BF-9789-267D90722E2B}">
      <dsp:nvSpPr>
        <dsp:cNvPr id="0" name=""/>
        <dsp:cNvSpPr/>
      </dsp:nvSpPr>
      <dsp:spPr>
        <a:xfrm>
          <a:off x="426066" y="2286497"/>
          <a:ext cx="774666" cy="7746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2DE47-FBF9-4AAB-8AE5-322385985E86}">
      <dsp:nvSpPr>
        <dsp:cNvPr id="0" name=""/>
        <dsp:cNvSpPr/>
      </dsp:nvSpPr>
      <dsp:spPr>
        <a:xfrm>
          <a:off x="1626800" y="1969588"/>
          <a:ext cx="3206002" cy="1408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65" tIns="149065" rIns="149065" bIns="149065" numCol="1" spcCol="1270" anchor="ctr" anchorCtr="0">
          <a:noAutofit/>
        </a:bodyPr>
        <a:lstStyle/>
        <a:p>
          <a:pPr marL="0" lvl="0" indent="0" algn="l" defTabSz="622300">
            <a:lnSpc>
              <a:spcPct val="100000"/>
            </a:lnSpc>
            <a:spcBef>
              <a:spcPct val="0"/>
            </a:spcBef>
            <a:spcAft>
              <a:spcPct val="35000"/>
            </a:spcAft>
            <a:buNone/>
          </a:pPr>
          <a:r>
            <a:rPr lang="en-IN" sz="1400" kern="1200"/>
            <a:t>From the analysis we can conclude that average working years is approximately 20 for all the departments.</a:t>
          </a:r>
          <a:endParaRPr lang="en-US" sz="1400" kern="1200"/>
        </a:p>
      </dsp:txBody>
      <dsp:txXfrm>
        <a:off x="1626800" y="1969588"/>
        <a:ext cx="3206002" cy="14084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84D60-2BAA-41F7-90A3-CC3EE09AA6F1}">
      <dsp:nvSpPr>
        <dsp:cNvPr id="0" name=""/>
        <dsp:cNvSpPr/>
      </dsp:nvSpPr>
      <dsp:spPr>
        <a:xfrm>
          <a:off x="933486" y="1057520"/>
          <a:ext cx="1368822" cy="136882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618A41-2CD8-410A-BB0D-03566E481520}">
      <dsp:nvSpPr>
        <dsp:cNvPr id="0" name=""/>
        <dsp:cNvSpPr/>
      </dsp:nvSpPr>
      <dsp:spPr>
        <a:xfrm>
          <a:off x="1220939" y="1344973"/>
          <a:ext cx="793917" cy="7939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96C688-7A7C-41BC-8D5D-A9476C6B483A}">
      <dsp:nvSpPr>
        <dsp:cNvPr id="0" name=""/>
        <dsp:cNvSpPr/>
      </dsp:nvSpPr>
      <dsp:spPr>
        <a:xfrm>
          <a:off x="2595628" y="1057520"/>
          <a:ext cx="3226510" cy="1368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kern="1200" dirty="0"/>
            <a:t>From the analysis we can conclude that,</a:t>
          </a:r>
        </a:p>
        <a:p>
          <a:pPr marL="0" lvl="0" indent="0" algn="l" defTabSz="622300">
            <a:lnSpc>
              <a:spcPct val="100000"/>
            </a:lnSpc>
            <a:spcBef>
              <a:spcPct val="0"/>
            </a:spcBef>
            <a:spcAft>
              <a:spcPct val="35000"/>
            </a:spcAft>
            <a:buNone/>
          </a:pPr>
          <a:r>
            <a:rPr lang="en-IN" sz="1400" kern="1200" dirty="0"/>
            <a:t>For Research directors and the </a:t>
          </a:r>
          <a:r>
            <a:rPr lang="en-IN" sz="1400" kern="1200"/>
            <a:t>sales executive </a:t>
          </a:r>
          <a:r>
            <a:rPr lang="en-IN" sz="1400" kern="1200" dirty="0"/>
            <a:t>the work life balance is poor. </a:t>
          </a:r>
        </a:p>
        <a:p>
          <a:pPr marL="0" lvl="0" indent="0" algn="l" defTabSz="622300">
            <a:lnSpc>
              <a:spcPct val="100000"/>
            </a:lnSpc>
            <a:spcBef>
              <a:spcPct val="0"/>
            </a:spcBef>
            <a:spcAft>
              <a:spcPct val="35000"/>
            </a:spcAft>
            <a:buNone/>
          </a:pPr>
          <a:r>
            <a:rPr lang="en-IN" sz="1400" kern="1200" dirty="0"/>
            <a:t>For the Sales representatives , managers , Manufacturing Directors and the Sales executives the work life balance is fair.</a:t>
          </a:r>
        </a:p>
        <a:p>
          <a:pPr marL="0" lvl="0" indent="0" algn="l" defTabSz="622300">
            <a:lnSpc>
              <a:spcPct val="100000"/>
            </a:lnSpc>
            <a:spcBef>
              <a:spcPct val="0"/>
            </a:spcBef>
            <a:spcAft>
              <a:spcPct val="35000"/>
            </a:spcAft>
            <a:buNone/>
          </a:pPr>
          <a:r>
            <a:rPr lang="en-IN" sz="1400" kern="1200" dirty="0"/>
            <a:t>For Healthcare representatives, Developers the work life balance is good.</a:t>
          </a:r>
        </a:p>
        <a:p>
          <a:pPr marL="0" lvl="0" indent="0" algn="l" defTabSz="622300">
            <a:lnSpc>
              <a:spcPct val="100000"/>
            </a:lnSpc>
            <a:spcBef>
              <a:spcPct val="0"/>
            </a:spcBef>
            <a:spcAft>
              <a:spcPct val="35000"/>
            </a:spcAft>
            <a:buNone/>
          </a:pPr>
          <a:r>
            <a:rPr lang="en-IN" sz="1400" kern="1200" dirty="0"/>
            <a:t>For research director the work life balance is excellent</a:t>
          </a:r>
          <a:r>
            <a:rPr lang="en-IN" sz="1100" kern="1200" dirty="0"/>
            <a:t>. </a:t>
          </a:r>
          <a:endParaRPr lang="en-US" sz="1100" kern="1200" dirty="0"/>
        </a:p>
      </dsp:txBody>
      <dsp:txXfrm>
        <a:off x="2595628" y="1057520"/>
        <a:ext cx="3226510" cy="13688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F4648-8EEF-4A90-8DAE-995BCB66B9FA}">
      <dsp:nvSpPr>
        <dsp:cNvPr id="0" name=""/>
        <dsp:cNvSpPr/>
      </dsp:nvSpPr>
      <dsp:spPr>
        <a:xfrm>
          <a:off x="0" y="5633"/>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0AC871-D7C7-4D4F-BDD3-C6C94800D203}">
      <dsp:nvSpPr>
        <dsp:cNvPr id="0" name=""/>
        <dsp:cNvSpPr/>
      </dsp:nvSpPr>
      <dsp:spPr>
        <a:xfrm>
          <a:off x="204154" y="157484"/>
          <a:ext cx="371553" cy="371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02139A-A570-4D40-A8BE-1CE713CB7E8D}">
      <dsp:nvSpPr>
        <dsp:cNvPr id="0" name=""/>
        <dsp:cNvSpPr/>
      </dsp:nvSpPr>
      <dsp:spPr>
        <a:xfrm>
          <a:off x="779863" y="5633"/>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l" defTabSz="889000">
            <a:lnSpc>
              <a:spcPct val="100000"/>
            </a:lnSpc>
            <a:spcBef>
              <a:spcPct val="0"/>
            </a:spcBef>
            <a:spcAft>
              <a:spcPct val="35000"/>
            </a:spcAft>
            <a:buNone/>
          </a:pPr>
          <a:r>
            <a:rPr lang="en-US" sz="2000" b="0" i="0" kern="1200" dirty="0"/>
            <a:t>Conduct stay interviews: Instead of exit interviews, conduct stay interviews with employees to gather feedback about the job.</a:t>
          </a:r>
          <a:endParaRPr lang="en-US" sz="2000" kern="1200" dirty="0"/>
        </a:p>
      </dsp:txBody>
      <dsp:txXfrm>
        <a:off x="779863" y="5633"/>
        <a:ext cx="10083389" cy="738163"/>
      </dsp:txXfrm>
    </dsp:sp>
    <dsp:sp modelId="{7518C236-0C06-4B50-94C6-CFC98B933FB9}">
      <dsp:nvSpPr>
        <dsp:cNvPr id="0" name=""/>
        <dsp:cNvSpPr/>
      </dsp:nvSpPr>
      <dsp:spPr>
        <a:xfrm>
          <a:off x="0" y="928338"/>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B3E539-5A28-4D26-97B4-4C39D54E1DB7}">
      <dsp:nvSpPr>
        <dsp:cNvPr id="0" name=""/>
        <dsp:cNvSpPr/>
      </dsp:nvSpPr>
      <dsp:spPr>
        <a:xfrm>
          <a:off x="204154" y="1080188"/>
          <a:ext cx="371553" cy="3711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D37A8D-C04E-45AC-99BD-6EAD636C97DC}">
      <dsp:nvSpPr>
        <dsp:cNvPr id="0" name=""/>
        <dsp:cNvSpPr/>
      </dsp:nvSpPr>
      <dsp:spPr>
        <a:xfrm>
          <a:off x="779863" y="928338"/>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l" defTabSz="889000">
            <a:lnSpc>
              <a:spcPct val="100000"/>
            </a:lnSpc>
            <a:spcBef>
              <a:spcPct val="0"/>
            </a:spcBef>
            <a:spcAft>
              <a:spcPct val="35000"/>
            </a:spcAft>
            <a:buNone/>
          </a:pPr>
          <a:r>
            <a:rPr lang="en-US" sz="2000" b="0" i="0" kern="1200" dirty="0"/>
            <a:t>Improve employee engagement: Implement initiatives to improve employee engagement, such as regular feedback, recognition and rewards programs, and opportunities for career growth</a:t>
          </a:r>
          <a:r>
            <a:rPr lang="en-US" sz="2000" kern="1200" dirty="0"/>
            <a:t>.</a:t>
          </a:r>
        </a:p>
      </dsp:txBody>
      <dsp:txXfrm>
        <a:off x="779863" y="928338"/>
        <a:ext cx="10083389" cy="738163"/>
      </dsp:txXfrm>
    </dsp:sp>
    <dsp:sp modelId="{1467D3A9-CC7B-441E-AB56-84633667BF8D}">
      <dsp:nvSpPr>
        <dsp:cNvPr id="0" name=""/>
        <dsp:cNvSpPr/>
      </dsp:nvSpPr>
      <dsp:spPr>
        <a:xfrm>
          <a:off x="0" y="1851042"/>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49FD1-2C88-4576-B8F7-C7F32B8D2C7B}">
      <dsp:nvSpPr>
        <dsp:cNvPr id="0" name=""/>
        <dsp:cNvSpPr/>
      </dsp:nvSpPr>
      <dsp:spPr>
        <a:xfrm>
          <a:off x="204154" y="2002893"/>
          <a:ext cx="371553" cy="3711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487CE-37EA-4B85-937A-A677D71836FA}">
      <dsp:nvSpPr>
        <dsp:cNvPr id="0" name=""/>
        <dsp:cNvSpPr/>
      </dsp:nvSpPr>
      <dsp:spPr>
        <a:xfrm>
          <a:off x="779863" y="1851042"/>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l" defTabSz="889000">
            <a:lnSpc>
              <a:spcPct val="100000"/>
            </a:lnSpc>
            <a:spcBef>
              <a:spcPct val="0"/>
            </a:spcBef>
            <a:spcAft>
              <a:spcPct val="35000"/>
            </a:spcAft>
            <a:buNone/>
          </a:pPr>
          <a:r>
            <a:rPr lang="en-US" sz="2000" b="0" i="0" kern="1200" dirty="0"/>
            <a:t>Address workload issues: Ensure employees have manageable workloads by regularly monitoring and adjusting workloads to prevent burnout and overwhelm.</a:t>
          </a:r>
          <a:endParaRPr lang="en-US" sz="2000" kern="1200" dirty="0"/>
        </a:p>
      </dsp:txBody>
      <dsp:txXfrm>
        <a:off x="779863" y="1851042"/>
        <a:ext cx="10083389" cy="738163"/>
      </dsp:txXfrm>
    </dsp:sp>
    <dsp:sp modelId="{92C916CB-B8E0-4D88-A80A-5CDDB8D5BD33}">
      <dsp:nvSpPr>
        <dsp:cNvPr id="0" name=""/>
        <dsp:cNvSpPr/>
      </dsp:nvSpPr>
      <dsp:spPr>
        <a:xfrm>
          <a:off x="0" y="2773747"/>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5E70AF-3539-4E09-81C4-8186F5DF1564}">
      <dsp:nvSpPr>
        <dsp:cNvPr id="0" name=""/>
        <dsp:cNvSpPr/>
      </dsp:nvSpPr>
      <dsp:spPr>
        <a:xfrm>
          <a:off x="204154" y="2925598"/>
          <a:ext cx="371553" cy="3711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FF4148-89B3-401B-96F6-749A08A8AF4A}">
      <dsp:nvSpPr>
        <dsp:cNvPr id="0" name=""/>
        <dsp:cNvSpPr/>
      </dsp:nvSpPr>
      <dsp:spPr>
        <a:xfrm>
          <a:off x="779863" y="2773747"/>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l" defTabSz="800100">
            <a:lnSpc>
              <a:spcPct val="100000"/>
            </a:lnSpc>
            <a:spcBef>
              <a:spcPct val="0"/>
            </a:spcBef>
            <a:spcAft>
              <a:spcPct val="35000"/>
            </a:spcAft>
            <a:buNone/>
          </a:pPr>
          <a:r>
            <a:rPr lang="en-US" sz="1800" b="0" i="0" kern="1200" dirty="0"/>
            <a:t>Create a positive work environment: Foster a positive work environment by promoting a culture of respect, inclusivity, and teamwork. Encourage open communication and collaboration among employees.</a:t>
          </a:r>
          <a:endParaRPr lang="en-US" sz="1800" kern="1200" dirty="0"/>
        </a:p>
      </dsp:txBody>
      <dsp:txXfrm>
        <a:off x="779863" y="2773747"/>
        <a:ext cx="10083389" cy="738163"/>
      </dsp:txXfrm>
    </dsp:sp>
    <dsp:sp modelId="{5AFF3052-FD1D-444A-8577-7EF2FD860D01}">
      <dsp:nvSpPr>
        <dsp:cNvPr id="0" name=""/>
        <dsp:cNvSpPr/>
      </dsp:nvSpPr>
      <dsp:spPr>
        <a:xfrm>
          <a:off x="0" y="3696451"/>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32D5E8-1B5E-4B5B-8C42-E7FD26C8DA47}">
      <dsp:nvSpPr>
        <dsp:cNvPr id="0" name=""/>
        <dsp:cNvSpPr/>
      </dsp:nvSpPr>
      <dsp:spPr>
        <a:xfrm>
          <a:off x="204154" y="3848302"/>
          <a:ext cx="371553" cy="3711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54B11A-5E20-4DBD-A5A4-B69B8B2CFEA1}">
      <dsp:nvSpPr>
        <dsp:cNvPr id="0" name=""/>
        <dsp:cNvSpPr/>
      </dsp:nvSpPr>
      <dsp:spPr>
        <a:xfrm>
          <a:off x="779863" y="3696451"/>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l" defTabSz="800100">
            <a:lnSpc>
              <a:spcPct val="100000"/>
            </a:lnSpc>
            <a:spcBef>
              <a:spcPct val="0"/>
            </a:spcBef>
            <a:spcAft>
              <a:spcPct val="35000"/>
            </a:spcAft>
            <a:buNone/>
          </a:pPr>
          <a:r>
            <a:rPr lang="en-US" sz="1800" b="0" i="0" kern="1200" dirty="0"/>
            <a:t>Address pay and compensation issues: Ensure that employees receive fair pay and compensation for their work and t</a:t>
          </a:r>
          <a:r>
            <a:rPr lang="en-US" sz="1800" kern="1200" dirty="0"/>
            <a:t>o find out what motivates an employee to continue to work in an organization.</a:t>
          </a:r>
        </a:p>
      </dsp:txBody>
      <dsp:txXfrm>
        <a:off x="779863" y="3696451"/>
        <a:ext cx="10083389" cy="7381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E567-0C67-9893-CC4F-870F2DFB9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A94AAA-7B33-4E53-2875-581D9ED1E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9CDB23-D77C-51D8-B8AD-9D366A50F124}"/>
              </a:ext>
            </a:extLst>
          </p:cNvPr>
          <p:cNvSpPr>
            <a:spLocks noGrp="1"/>
          </p:cNvSpPr>
          <p:nvPr>
            <p:ph type="dt" sz="half" idx="10"/>
          </p:nvPr>
        </p:nvSpPr>
        <p:spPr/>
        <p:txBody>
          <a:bodyPr/>
          <a:lstStyle/>
          <a:p>
            <a:fld id="{9D0D92BC-42A9-434B-8530-ADBF4485E407}" type="datetimeFigureOut">
              <a:rPr lang="en-US" smtClean="0"/>
              <a:t>12/24/2023</a:t>
            </a:fld>
            <a:endParaRPr lang="en-US"/>
          </a:p>
        </p:txBody>
      </p:sp>
      <p:sp>
        <p:nvSpPr>
          <p:cNvPr id="5" name="Footer Placeholder 4">
            <a:extLst>
              <a:ext uri="{FF2B5EF4-FFF2-40B4-BE49-F238E27FC236}">
                <a16:creationId xmlns:a16="http://schemas.microsoft.com/office/drawing/2014/main" id="{20760991-6599-C938-2617-3D1175F32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1BD7A-F606-A8A0-6E69-A776AEF05B6D}"/>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0375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E53B-829D-794A-46BB-214C32953C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433542-0AEE-4E95-BF90-90667F783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D07FF-89FF-5B6B-8325-F1D668FE3030}"/>
              </a:ext>
            </a:extLst>
          </p:cNvPr>
          <p:cNvSpPr>
            <a:spLocks noGrp="1"/>
          </p:cNvSpPr>
          <p:nvPr>
            <p:ph type="dt" sz="half" idx="10"/>
          </p:nvPr>
        </p:nvSpPr>
        <p:spPr/>
        <p:txBody>
          <a:bodyPr/>
          <a:lstStyle/>
          <a:p>
            <a:fld id="{9D0D92BC-42A9-434B-8530-ADBF4485E407}" type="datetimeFigureOut">
              <a:rPr lang="en-US" smtClean="0"/>
              <a:t>12/24/2023</a:t>
            </a:fld>
            <a:endParaRPr lang="en-US"/>
          </a:p>
        </p:txBody>
      </p:sp>
      <p:sp>
        <p:nvSpPr>
          <p:cNvPr id="5" name="Footer Placeholder 4">
            <a:extLst>
              <a:ext uri="{FF2B5EF4-FFF2-40B4-BE49-F238E27FC236}">
                <a16:creationId xmlns:a16="http://schemas.microsoft.com/office/drawing/2014/main" id="{1E3946A7-385A-48AA-E6CD-B15C2EEB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14C05-F093-D737-C4AC-9E24058AF66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1744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169C43-9D02-E478-B9A1-1898F83613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EC02A-99CF-D2A6-541B-A5FA9E85F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1E128-F034-8CCB-A806-033D5DF31746}"/>
              </a:ext>
            </a:extLst>
          </p:cNvPr>
          <p:cNvSpPr>
            <a:spLocks noGrp="1"/>
          </p:cNvSpPr>
          <p:nvPr>
            <p:ph type="dt" sz="half" idx="10"/>
          </p:nvPr>
        </p:nvSpPr>
        <p:spPr/>
        <p:txBody>
          <a:bodyPr/>
          <a:lstStyle/>
          <a:p>
            <a:fld id="{9D0D92BC-42A9-434B-8530-ADBF4485E407}" type="datetimeFigureOut">
              <a:rPr lang="en-US" smtClean="0"/>
              <a:t>12/24/2023</a:t>
            </a:fld>
            <a:endParaRPr lang="en-US"/>
          </a:p>
        </p:txBody>
      </p:sp>
      <p:sp>
        <p:nvSpPr>
          <p:cNvPr id="5" name="Footer Placeholder 4">
            <a:extLst>
              <a:ext uri="{FF2B5EF4-FFF2-40B4-BE49-F238E27FC236}">
                <a16:creationId xmlns:a16="http://schemas.microsoft.com/office/drawing/2014/main" id="{5B2D5F3A-4C3E-DFA2-F00B-33FCC19AD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F628F-1C9A-532C-4199-C404560E19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966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3A33-8760-6F1F-7F0E-308BE159E7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FEF9B4-E2D0-9077-AF98-92865221A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691169-A09D-E239-D10A-C2DC49DFA647}"/>
              </a:ext>
            </a:extLst>
          </p:cNvPr>
          <p:cNvSpPr>
            <a:spLocks noGrp="1"/>
          </p:cNvSpPr>
          <p:nvPr>
            <p:ph type="dt" sz="half" idx="10"/>
          </p:nvPr>
        </p:nvSpPr>
        <p:spPr/>
        <p:txBody>
          <a:bodyPr/>
          <a:lstStyle/>
          <a:p>
            <a:fld id="{9D0D92BC-42A9-434B-8530-ADBF4485E407}" type="datetimeFigureOut">
              <a:rPr lang="en-US" smtClean="0"/>
              <a:t>12/24/2023</a:t>
            </a:fld>
            <a:endParaRPr lang="en-US"/>
          </a:p>
        </p:txBody>
      </p:sp>
      <p:sp>
        <p:nvSpPr>
          <p:cNvPr id="5" name="Footer Placeholder 4">
            <a:extLst>
              <a:ext uri="{FF2B5EF4-FFF2-40B4-BE49-F238E27FC236}">
                <a16:creationId xmlns:a16="http://schemas.microsoft.com/office/drawing/2014/main" id="{FEDC1EA2-F23C-8DE5-A207-6C3F3988C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F33C4-9423-4613-4982-BED89D3649C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8757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143D-7512-DBCD-C7DE-184D774D5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EB401E-5120-A371-BD1C-593A79F07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FDAB4-756C-15FB-6D8C-309271C1B93E}"/>
              </a:ext>
            </a:extLst>
          </p:cNvPr>
          <p:cNvSpPr>
            <a:spLocks noGrp="1"/>
          </p:cNvSpPr>
          <p:nvPr>
            <p:ph type="dt" sz="half" idx="10"/>
          </p:nvPr>
        </p:nvSpPr>
        <p:spPr/>
        <p:txBody>
          <a:bodyPr/>
          <a:lstStyle/>
          <a:p>
            <a:fld id="{9D0D92BC-42A9-434B-8530-ADBF4485E407}" type="datetimeFigureOut">
              <a:rPr lang="en-US" smtClean="0"/>
              <a:t>12/24/2023</a:t>
            </a:fld>
            <a:endParaRPr lang="en-US"/>
          </a:p>
        </p:txBody>
      </p:sp>
      <p:sp>
        <p:nvSpPr>
          <p:cNvPr id="5" name="Footer Placeholder 4">
            <a:extLst>
              <a:ext uri="{FF2B5EF4-FFF2-40B4-BE49-F238E27FC236}">
                <a16:creationId xmlns:a16="http://schemas.microsoft.com/office/drawing/2014/main" id="{A98CE6C8-9B71-412C-D081-02287B18B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DB636-6AB1-BB7E-11BF-3FAB79F4DF4A}"/>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7939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C512-4AF5-B9BA-9911-9658604F42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989AF5-E7F1-8786-DCC2-844427394A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807D41-519F-52B3-A7F4-B191B1A23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B1962F-182F-0B1A-116E-8A9260F8A789}"/>
              </a:ext>
            </a:extLst>
          </p:cNvPr>
          <p:cNvSpPr>
            <a:spLocks noGrp="1"/>
          </p:cNvSpPr>
          <p:nvPr>
            <p:ph type="dt" sz="half" idx="10"/>
          </p:nvPr>
        </p:nvSpPr>
        <p:spPr/>
        <p:txBody>
          <a:bodyPr/>
          <a:lstStyle/>
          <a:p>
            <a:fld id="{9D0D92BC-42A9-434B-8530-ADBF4485E407}" type="datetimeFigureOut">
              <a:rPr lang="en-US" smtClean="0"/>
              <a:t>12/24/2023</a:t>
            </a:fld>
            <a:endParaRPr lang="en-US"/>
          </a:p>
        </p:txBody>
      </p:sp>
      <p:sp>
        <p:nvSpPr>
          <p:cNvPr id="6" name="Footer Placeholder 5">
            <a:extLst>
              <a:ext uri="{FF2B5EF4-FFF2-40B4-BE49-F238E27FC236}">
                <a16:creationId xmlns:a16="http://schemas.microsoft.com/office/drawing/2014/main" id="{FA2E479F-CF69-FACD-A2EF-5955C9C0A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8FF94-4116-73E4-16CB-87801A33E80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9350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E019-E7E4-FCAC-849D-55E83A0C3F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ED1410-FA39-B5B8-4DA4-319378A19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92667-B8F5-B387-85EC-AD98BCDDA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22B1EE-903F-239C-F614-4DB84C51C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546BB-7C7F-98C5-7B68-A7C797B26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CB7D5-F352-053A-AED1-412F971484B3}"/>
              </a:ext>
            </a:extLst>
          </p:cNvPr>
          <p:cNvSpPr>
            <a:spLocks noGrp="1"/>
          </p:cNvSpPr>
          <p:nvPr>
            <p:ph type="dt" sz="half" idx="10"/>
          </p:nvPr>
        </p:nvSpPr>
        <p:spPr/>
        <p:txBody>
          <a:bodyPr/>
          <a:lstStyle/>
          <a:p>
            <a:fld id="{9D0D92BC-42A9-434B-8530-ADBF4485E407}" type="datetimeFigureOut">
              <a:rPr lang="en-US" smtClean="0"/>
              <a:t>12/24/2023</a:t>
            </a:fld>
            <a:endParaRPr lang="en-US"/>
          </a:p>
        </p:txBody>
      </p:sp>
      <p:sp>
        <p:nvSpPr>
          <p:cNvPr id="8" name="Footer Placeholder 7">
            <a:extLst>
              <a:ext uri="{FF2B5EF4-FFF2-40B4-BE49-F238E27FC236}">
                <a16:creationId xmlns:a16="http://schemas.microsoft.com/office/drawing/2014/main" id="{11BBB0C3-7FF7-5043-837B-455E56D6BE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C8DE3-37C5-48A2-7B43-A8B333A9944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864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9C05-C256-8EBA-9994-F0B080BFA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FCB27E-451C-4897-A46B-3B776DEAB800}"/>
              </a:ext>
            </a:extLst>
          </p:cNvPr>
          <p:cNvSpPr>
            <a:spLocks noGrp="1"/>
          </p:cNvSpPr>
          <p:nvPr>
            <p:ph type="dt" sz="half" idx="10"/>
          </p:nvPr>
        </p:nvSpPr>
        <p:spPr/>
        <p:txBody>
          <a:bodyPr/>
          <a:lstStyle/>
          <a:p>
            <a:fld id="{9D0D92BC-42A9-434B-8530-ADBF4485E407}" type="datetimeFigureOut">
              <a:rPr lang="en-US" smtClean="0"/>
              <a:t>12/24/2023</a:t>
            </a:fld>
            <a:endParaRPr lang="en-US"/>
          </a:p>
        </p:txBody>
      </p:sp>
      <p:sp>
        <p:nvSpPr>
          <p:cNvPr id="4" name="Footer Placeholder 3">
            <a:extLst>
              <a:ext uri="{FF2B5EF4-FFF2-40B4-BE49-F238E27FC236}">
                <a16:creationId xmlns:a16="http://schemas.microsoft.com/office/drawing/2014/main" id="{333CCFC8-5E77-80AC-5DCF-0CEA1C7B9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BFFF7C-2381-B99B-13D0-3A9AC2B8D5A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9078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47965-9AE9-FC50-ED37-E4378FA3A39F}"/>
              </a:ext>
            </a:extLst>
          </p:cNvPr>
          <p:cNvSpPr>
            <a:spLocks noGrp="1"/>
          </p:cNvSpPr>
          <p:nvPr>
            <p:ph type="dt" sz="half" idx="10"/>
          </p:nvPr>
        </p:nvSpPr>
        <p:spPr/>
        <p:txBody>
          <a:bodyPr/>
          <a:lstStyle/>
          <a:p>
            <a:fld id="{9D0D92BC-42A9-434B-8530-ADBF4485E407}" type="datetimeFigureOut">
              <a:rPr lang="en-US" smtClean="0"/>
              <a:t>12/24/2023</a:t>
            </a:fld>
            <a:endParaRPr lang="en-US"/>
          </a:p>
        </p:txBody>
      </p:sp>
      <p:sp>
        <p:nvSpPr>
          <p:cNvPr id="3" name="Footer Placeholder 2">
            <a:extLst>
              <a:ext uri="{FF2B5EF4-FFF2-40B4-BE49-F238E27FC236}">
                <a16:creationId xmlns:a16="http://schemas.microsoft.com/office/drawing/2014/main" id="{FCE42702-FC97-920C-1804-9CAB1AC8C2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A6C5CB-E718-2DB1-1830-0B13BFC8AA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7872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C54E-22F1-B84E-62F0-53C1BFCD9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FF53FE-76C3-C8A6-68CA-0A89700C62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3021E-780F-4F56-CFEA-BA52ACD85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A3507-BF4A-9404-FA53-0C74339E074D}"/>
              </a:ext>
            </a:extLst>
          </p:cNvPr>
          <p:cNvSpPr>
            <a:spLocks noGrp="1"/>
          </p:cNvSpPr>
          <p:nvPr>
            <p:ph type="dt" sz="half" idx="10"/>
          </p:nvPr>
        </p:nvSpPr>
        <p:spPr/>
        <p:txBody>
          <a:bodyPr/>
          <a:lstStyle/>
          <a:p>
            <a:fld id="{9D0D92BC-42A9-434B-8530-ADBF4485E407}" type="datetimeFigureOut">
              <a:rPr lang="en-US" smtClean="0"/>
              <a:t>12/24/2023</a:t>
            </a:fld>
            <a:endParaRPr lang="en-US"/>
          </a:p>
        </p:txBody>
      </p:sp>
      <p:sp>
        <p:nvSpPr>
          <p:cNvPr id="6" name="Footer Placeholder 5">
            <a:extLst>
              <a:ext uri="{FF2B5EF4-FFF2-40B4-BE49-F238E27FC236}">
                <a16:creationId xmlns:a16="http://schemas.microsoft.com/office/drawing/2014/main" id="{06CF342B-B40B-A06E-9A14-07457CF04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B77DD-A2C5-FBDF-8B4A-1F3819A2AE71}"/>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58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4525-2B4C-6CEA-01AF-589060656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8C20F9-D371-9B52-9A8F-17B40376B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785134-4710-4FAE-6BEE-FCB62880C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BF085-E3DD-381D-2648-B49667CF0EAB}"/>
              </a:ext>
            </a:extLst>
          </p:cNvPr>
          <p:cNvSpPr>
            <a:spLocks noGrp="1"/>
          </p:cNvSpPr>
          <p:nvPr>
            <p:ph type="dt" sz="half" idx="10"/>
          </p:nvPr>
        </p:nvSpPr>
        <p:spPr/>
        <p:txBody>
          <a:bodyPr/>
          <a:lstStyle/>
          <a:p>
            <a:fld id="{9D0D92BC-42A9-434B-8530-ADBF4485E407}" type="datetimeFigureOut">
              <a:rPr lang="en-US" smtClean="0"/>
              <a:t>12/24/2023</a:t>
            </a:fld>
            <a:endParaRPr lang="en-US"/>
          </a:p>
        </p:txBody>
      </p:sp>
      <p:sp>
        <p:nvSpPr>
          <p:cNvPr id="6" name="Footer Placeholder 5">
            <a:extLst>
              <a:ext uri="{FF2B5EF4-FFF2-40B4-BE49-F238E27FC236}">
                <a16:creationId xmlns:a16="http://schemas.microsoft.com/office/drawing/2014/main" id="{887F998E-06ED-F0B4-42F6-550D3F729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05F3E-6463-23A5-3682-AD03C32A9FA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2510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0FB54-B3C7-2F50-B798-A7C436512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DC9BA4-48AC-01A9-56F6-B5E91507E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E41B7-6489-03C0-3E88-D215BDBDE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D92BC-42A9-434B-8530-ADBF4485E407}" type="datetimeFigureOut">
              <a:rPr lang="en-US" smtClean="0"/>
              <a:pPr/>
              <a:t>12/24/2023</a:t>
            </a:fld>
            <a:endParaRPr lang="en-US" dirty="0"/>
          </a:p>
        </p:txBody>
      </p:sp>
      <p:sp>
        <p:nvSpPr>
          <p:cNvPr id="5" name="Footer Placeholder 4">
            <a:extLst>
              <a:ext uri="{FF2B5EF4-FFF2-40B4-BE49-F238E27FC236}">
                <a16:creationId xmlns:a16="http://schemas.microsoft.com/office/drawing/2014/main" id="{903431E4-2919-7E28-74D2-DEDB452F7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05F0B23-C243-D2BF-F9E3-98D45A326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90264264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dium.com/@goSkwerl/what-is-the-height-limit-for-type-iii-construction-f437eea16f13"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jpg"/><Relationship Id="rId7" Type="http://schemas.openxmlformats.org/officeDocument/2006/relationships/diagramColors" Target="../diagrams/colors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8.jpg"/><Relationship Id="rId7" Type="http://schemas.openxmlformats.org/officeDocument/2006/relationships/diagramColors" Target="../diagrams/colors3.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 Id="rId4" Type="http://schemas.openxmlformats.org/officeDocument/2006/relationships/image" Target="../media/image3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training-seminar-education-1212298/"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0FEF9663-C067-0E5F-834E-A4CF1D18AC6A}"/>
              </a:ext>
            </a:extLst>
          </p:cNvPr>
          <p:cNvGrpSpPr/>
          <p:nvPr/>
        </p:nvGrpSpPr>
        <p:grpSpPr>
          <a:xfrm>
            <a:off x="1392853" y="399576"/>
            <a:ext cx="9899780" cy="5361310"/>
            <a:chOff x="1073021" y="536851"/>
            <a:chExt cx="9899780" cy="5361310"/>
          </a:xfrm>
          <a:blipFill>
            <a:blip r:embed="rId2">
              <a:extLst>
                <a:ext uri="{837473B0-CC2E-450A-ABE3-18F120FF3D39}">
                  <a1611:picAttrSrcUrl xmlns:a1611="http://schemas.microsoft.com/office/drawing/2016/11/main" r:id="rId3"/>
                </a:ext>
              </a:extLst>
            </a:blip>
            <a:stretch>
              <a:fillRect/>
            </a:stretch>
          </a:blipFill>
        </p:grpSpPr>
        <p:sp>
          <p:nvSpPr>
            <p:cNvPr id="4" name="Rectangle: Rounded Corners 3">
              <a:extLst>
                <a:ext uri="{FF2B5EF4-FFF2-40B4-BE49-F238E27FC236}">
                  <a16:creationId xmlns:a16="http://schemas.microsoft.com/office/drawing/2014/main" id="{A120E066-D386-4CD8-D73F-BBBB032CB88D}"/>
                </a:ext>
              </a:extLst>
            </p:cNvPr>
            <p:cNvSpPr/>
            <p:nvPr/>
          </p:nvSpPr>
          <p:spPr>
            <a:xfrm>
              <a:off x="1073021" y="1539551"/>
              <a:ext cx="699796" cy="3461657"/>
            </a:xfrm>
            <a:prstGeom prst="roundRect">
              <a:avLst>
                <a:gd name="adj" fmla="val 4866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76CA491B-8315-0A39-D71E-AFDA2636C647}"/>
                </a:ext>
              </a:extLst>
            </p:cNvPr>
            <p:cNvSpPr/>
            <p:nvPr/>
          </p:nvSpPr>
          <p:spPr>
            <a:xfrm>
              <a:off x="1772817" y="2225350"/>
              <a:ext cx="625151" cy="2090057"/>
            </a:xfrm>
            <a:prstGeom prst="roundRect">
              <a:avLst>
                <a:gd name="adj" fmla="val 4866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6D155A62-5028-CE40-95AA-0D6BD89D80D9}"/>
                </a:ext>
              </a:extLst>
            </p:cNvPr>
            <p:cNvSpPr/>
            <p:nvPr/>
          </p:nvSpPr>
          <p:spPr>
            <a:xfrm>
              <a:off x="2397968" y="990941"/>
              <a:ext cx="699796" cy="4010267"/>
            </a:xfrm>
            <a:prstGeom prst="roundRect">
              <a:avLst>
                <a:gd name="adj" fmla="val 4866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771CD2BF-91F5-CF64-A30C-72A66BB5CA7B}"/>
                </a:ext>
              </a:extLst>
            </p:cNvPr>
            <p:cNvSpPr/>
            <p:nvPr/>
          </p:nvSpPr>
          <p:spPr>
            <a:xfrm>
              <a:off x="3097764" y="1819469"/>
              <a:ext cx="625151" cy="4010267"/>
            </a:xfrm>
            <a:prstGeom prst="roundRect">
              <a:avLst>
                <a:gd name="adj" fmla="val 4866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AECCFBF9-8D64-9499-6EC7-EC9C7582D8A2}"/>
                </a:ext>
              </a:extLst>
            </p:cNvPr>
            <p:cNvSpPr/>
            <p:nvPr/>
          </p:nvSpPr>
          <p:spPr>
            <a:xfrm>
              <a:off x="3722915" y="1085461"/>
              <a:ext cx="699796" cy="3663820"/>
            </a:xfrm>
            <a:prstGeom prst="roundRect">
              <a:avLst>
                <a:gd name="adj" fmla="val 4866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DFCB34FF-C638-EA2E-AA03-E486251049B0}"/>
                </a:ext>
              </a:extLst>
            </p:cNvPr>
            <p:cNvSpPr/>
            <p:nvPr/>
          </p:nvSpPr>
          <p:spPr>
            <a:xfrm>
              <a:off x="4422711" y="1568319"/>
              <a:ext cx="625151" cy="3604386"/>
            </a:xfrm>
            <a:prstGeom prst="roundRect">
              <a:avLst>
                <a:gd name="adj" fmla="val 4866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00F669C1-D940-3934-4D63-F6410E29670E}"/>
                </a:ext>
              </a:extLst>
            </p:cNvPr>
            <p:cNvSpPr/>
            <p:nvPr/>
          </p:nvSpPr>
          <p:spPr>
            <a:xfrm>
              <a:off x="5047862" y="536851"/>
              <a:ext cx="699796" cy="4010267"/>
            </a:xfrm>
            <a:prstGeom prst="roundRect">
              <a:avLst>
                <a:gd name="adj" fmla="val 4866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5F1BBAEA-76AD-E411-2393-6BF75C2D3E4C}"/>
                </a:ext>
              </a:extLst>
            </p:cNvPr>
            <p:cNvSpPr/>
            <p:nvPr/>
          </p:nvSpPr>
          <p:spPr>
            <a:xfrm>
              <a:off x="5747658" y="1200537"/>
              <a:ext cx="625151" cy="4139682"/>
            </a:xfrm>
            <a:prstGeom prst="roundRect">
              <a:avLst>
                <a:gd name="adj" fmla="val 4866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A5560FB4-6960-9E98-AAD0-76A09D1F8883}"/>
                </a:ext>
              </a:extLst>
            </p:cNvPr>
            <p:cNvSpPr/>
            <p:nvPr/>
          </p:nvSpPr>
          <p:spPr>
            <a:xfrm>
              <a:off x="6372809" y="1887894"/>
              <a:ext cx="625151" cy="4010267"/>
            </a:xfrm>
            <a:prstGeom prst="roundRect">
              <a:avLst>
                <a:gd name="adj" fmla="val 4866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A685FFB6-B1D7-CA89-0CD2-55A7F6162D48}"/>
                </a:ext>
              </a:extLst>
            </p:cNvPr>
            <p:cNvSpPr/>
            <p:nvPr/>
          </p:nvSpPr>
          <p:spPr>
            <a:xfrm>
              <a:off x="6997960" y="1153886"/>
              <a:ext cx="699796" cy="3663820"/>
            </a:xfrm>
            <a:prstGeom prst="roundRect">
              <a:avLst>
                <a:gd name="adj" fmla="val 4866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ABC681EC-B0FA-DF0E-9B9A-B68B1947B648}"/>
                </a:ext>
              </a:extLst>
            </p:cNvPr>
            <p:cNvSpPr/>
            <p:nvPr/>
          </p:nvSpPr>
          <p:spPr>
            <a:xfrm>
              <a:off x="7697756" y="1636744"/>
              <a:ext cx="625151" cy="3604386"/>
            </a:xfrm>
            <a:prstGeom prst="roundRect">
              <a:avLst>
                <a:gd name="adj" fmla="val 4866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6B371138-467B-3525-B87D-FC55AFE1D70A}"/>
                </a:ext>
              </a:extLst>
            </p:cNvPr>
            <p:cNvSpPr/>
            <p:nvPr/>
          </p:nvSpPr>
          <p:spPr>
            <a:xfrm>
              <a:off x="8322907" y="605276"/>
              <a:ext cx="699796" cy="4010267"/>
            </a:xfrm>
            <a:prstGeom prst="roundRect">
              <a:avLst>
                <a:gd name="adj" fmla="val 4866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13B3B7A4-EA07-F5EB-C95D-0888D67F9314}"/>
                </a:ext>
              </a:extLst>
            </p:cNvPr>
            <p:cNvSpPr/>
            <p:nvPr/>
          </p:nvSpPr>
          <p:spPr>
            <a:xfrm>
              <a:off x="9022703" y="1268962"/>
              <a:ext cx="625151" cy="4139682"/>
            </a:xfrm>
            <a:prstGeom prst="roundRect">
              <a:avLst>
                <a:gd name="adj" fmla="val 4866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53646C9A-F9E3-EC05-8A4A-7AFAAAFB2A42}"/>
                </a:ext>
              </a:extLst>
            </p:cNvPr>
            <p:cNvSpPr/>
            <p:nvPr/>
          </p:nvSpPr>
          <p:spPr>
            <a:xfrm>
              <a:off x="9647854" y="1468017"/>
              <a:ext cx="699796" cy="3461657"/>
            </a:xfrm>
            <a:prstGeom prst="roundRect">
              <a:avLst>
                <a:gd name="adj" fmla="val 4866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0708BAC8-881C-A862-2462-50F4148646EB}"/>
                </a:ext>
              </a:extLst>
            </p:cNvPr>
            <p:cNvSpPr/>
            <p:nvPr/>
          </p:nvSpPr>
          <p:spPr>
            <a:xfrm>
              <a:off x="10347650" y="2153816"/>
              <a:ext cx="625151" cy="2090057"/>
            </a:xfrm>
            <a:prstGeom prst="roundRect">
              <a:avLst>
                <a:gd name="adj" fmla="val 4866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F27C8620-B7D9-E6FB-5E34-1E27D01AFC08}"/>
              </a:ext>
            </a:extLst>
          </p:cNvPr>
          <p:cNvGrpSpPr/>
          <p:nvPr/>
        </p:nvGrpSpPr>
        <p:grpSpPr>
          <a:xfrm>
            <a:off x="2461624" y="2249234"/>
            <a:ext cx="9449966" cy="2120497"/>
            <a:chOff x="2461624" y="2249234"/>
            <a:chExt cx="9449966" cy="2120497"/>
          </a:xfrm>
        </p:grpSpPr>
        <p:sp>
          <p:nvSpPr>
            <p:cNvPr id="21" name="TextBox 20">
              <a:extLst>
                <a:ext uri="{FF2B5EF4-FFF2-40B4-BE49-F238E27FC236}">
                  <a16:creationId xmlns:a16="http://schemas.microsoft.com/office/drawing/2014/main" id="{F456CB05-62A5-0B5F-11C2-26E1F50E1D73}"/>
                </a:ext>
              </a:extLst>
            </p:cNvPr>
            <p:cNvSpPr txBox="1"/>
            <p:nvPr/>
          </p:nvSpPr>
          <p:spPr>
            <a:xfrm>
              <a:off x="2461624" y="2249234"/>
              <a:ext cx="7315199" cy="830997"/>
            </a:xfrm>
            <a:prstGeom prst="rect">
              <a:avLst/>
            </a:prstGeom>
            <a:noFill/>
          </p:spPr>
          <p:txBody>
            <a:bodyPr wrap="square" rtlCol="0">
              <a:spAutoFit/>
            </a:bodyPr>
            <a:lstStyle/>
            <a:p>
              <a:r>
                <a:rPr lang="en-IN" sz="4800" dirty="0">
                  <a:effectLst>
                    <a:glow rad="228600">
                      <a:schemeClr val="accent2">
                        <a:satMod val="175000"/>
                        <a:alpha val="40000"/>
                      </a:schemeClr>
                    </a:glow>
                    <a:outerShdw blurRad="50800" dist="38100" dir="18900000" algn="bl" rotWithShape="0">
                      <a:prstClr val="black">
                        <a:alpha val="40000"/>
                      </a:prstClr>
                    </a:outerShdw>
                  </a:effectLst>
                  <a:latin typeface="Aharoni" panose="02010803020104030203" pitchFamily="2" charset="-79"/>
                  <a:cs typeface="Aharoni" panose="02010803020104030203" pitchFamily="2" charset="-79"/>
                </a:rPr>
                <a:t>EMPLOYEE RETENTION</a:t>
              </a:r>
            </a:p>
          </p:txBody>
        </p:sp>
        <p:sp>
          <p:nvSpPr>
            <p:cNvPr id="22" name="TextBox 21">
              <a:extLst>
                <a:ext uri="{FF2B5EF4-FFF2-40B4-BE49-F238E27FC236}">
                  <a16:creationId xmlns:a16="http://schemas.microsoft.com/office/drawing/2014/main" id="{9DE6B797-25F9-69BB-72C3-339405DB1221}"/>
                </a:ext>
              </a:extLst>
            </p:cNvPr>
            <p:cNvSpPr txBox="1"/>
            <p:nvPr/>
          </p:nvSpPr>
          <p:spPr>
            <a:xfrm>
              <a:off x="6435686" y="3661845"/>
              <a:ext cx="5475904" cy="707886"/>
            </a:xfrm>
            <a:prstGeom prst="rect">
              <a:avLst/>
            </a:prstGeom>
            <a:noFill/>
          </p:spPr>
          <p:txBody>
            <a:bodyPr wrap="square" rtlCol="0">
              <a:spAutoFit/>
            </a:bodyPr>
            <a:lstStyle/>
            <a:p>
              <a:r>
                <a:rPr lang="en-IN" sz="4000" dirty="0">
                  <a:effectLst>
                    <a:glow rad="228600">
                      <a:schemeClr val="accent2">
                        <a:satMod val="175000"/>
                        <a:alpha val="40000"/>
                      </a:schemeClr>
                    </a:glow>
                    <a:outerShdw blurRad="50800" dist="38100" dir="18900000" algn="bl" rotWithShape="0">
                      <a:prstClr val="black">
                        <a:alpha val="40000"/>
                      </a:prstClr>
                    </a:outerShdw>
                  </a:effectLst>
                  <a:latin typeface="Aharoni" panose="02010803020104030203" pitchFamily="2" charset="-79"/>
                  <a:cs typeface="Aharoni" panose="02010803020104030203" pitchFamily="2" charset="-79"/>
                </a:rPr>
                <a:t>HR ANALYTICS</a:t>
              </a:r>
            </a:p>
          </p:txBody>
        </p:sp>
      </p:grpSp>
    </p:spTree>
    <p:extLst>
      <p:ext uri="{BB962C8B-B14F-4D97-AF65-F5344CB8AC3E}">
        <p14:creationId xmlns:p14="http://schemas.microsoft.com/office/powerpoint/2010/main" val="312284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close-up of words&#10;&#10;Description automatically generated">
            <a:extLst>
              <a:ext uri="{FF2B5EF4-FFF2-40B4-BE49-F238E27FC236}">
                <a16:creationId xmlns:a16="http://schemas.microsoft.com/office/drawing/2014/main" id="{68ADC048-7BED-A29C-D431-2F9A93C3F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53" y="342335"/>
            <a:ext cx="4448002" cy="1795124"/>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45FCD4A9-BB27-69ED-2043-4A1B45F9A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8255" y="2546053"/>
            <a:ext cx="5676722" cy="2635547"/>
          </a:xfrm>
          <a:prstGeom prst="rect">
            <a:avLst/>
          </a:prstGeom>
        </p:spPr>
      </p:pic>
    </p:spTree>
    <p:extLst>
      <p:ext uri="{BB962C8B-B14F-4D97-AF65-F5344CB8AC3E}">
        <p14:creationId xmlns:p14="http://schemas.microsoft.com/office/powerpoint/2010/main" val="1531089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BD8A1-7F41-0C43-9ADB-31A061D7830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b="1" kern="1200">
                <a:solidFill>
                  <a:schemeClr val="tx1"/>
                </a:solidFill>
                <a:latin typeface="+mj-lt"/>
                <a:ea typeface="+mj-ea"/>
                <a:cs typeface="+mj-cs"/>
              </a:rPr>
              <a:t>KPI 3 </a:t>
            </a:r>
            <a:br>
              <a:rPr lang="en-US" sz="4600" b="1" kern="1200">
                <a:solidFill>
                  <a:schemeClr val="tx1"/>
                </a:solidFill>
                <a:latin typeface="+mj-lt"/>
                <a:ea typeface="+mj-ea"/>
                <a:cs typeface="+mj-cs"/>
              </a:rPr>
            </a:br>
            <a:r>
              <a:rPr lang="en-US" sz="4600" b="1" kern="1200">
                <a:solidFill>
                  <a:schemeClr val="tx1"/>
                </a:solidFill>
                <a:latin typeface="+mj-lt"/>
                <a:ea typeface="+mj-ea"/>
                <a:cs typeface="+mj-cs"/>
              </a:rPr>
              <a:t>Attrition Rate</a:t>
            </a:r>
            <a:br>
              <a:rPr lang="en-US" sz="4600" b="1" kern="1200">
                <a:solidFill>
                  <a:schemeClr val="tx1"/>
                </a:solidFill>
                <a:latin typeface="+mj-lt"/>
                <a:ea typeface="+mj-ea"/>
                <a:cs typeface="+mj-cs"/>
              </a:rPr>
            </a:br>
            <a:r>
              <a:rPr lang="en-US" sz="4600" b="1" kern="1200">
                <a:solidFill>
                  <a:schemeClr val="tx1"/>
                </a:solidFill>
                <a:latin typeface="+mj-lt"/>
                <a:ea typeface="+mj-ea"/>
                <a:cs typeface="+mj-cs"/>
              </a:rPr>
              <a:t>Vs</a:t>
            </a:r>
            <a:br>
              <a:rPr lang="en-US" sz="4600" b="1" kern="1200">
                <a:solidFill>
                  <a:schemeClr val="tx1"/>
                </a:solidFill>
                <a:latin typeface="+mj-lt"/>
                <a:ea typeface="+mj-ea"/>
                <a:cs typeface="+mj-cs"/>
              </a:rPr>
            </a:br>
            <a:r>
              <a:rPr lang="en-US" sz="4600" b="1" kern="1200">
                <a:solidFill>
                  <a:schemeClr val="tx1"/>
                </a:solidFill>
                <a:latin typeface="+mj-lt"/>
                <a:ea typeface="+mj-ea"/>
                <a:cs typeface="+mj-cs"/>
              </a:rPr>
              <a:t>Monthly Income Stats</a:t>
            </a:r>
          </a:p>
        </p:txBody>
      </p:sp>
      <p:sp>
        <p:nvSpPr>
          <p:cNvPr id="4" name="Text Placeholder 3">
            <a:extLst>
              <a:ext uri="{FF2B5EF4-FFF2-40B4-BE49-F238E27FC236}">
                <a16:creationId xmlns:a16="http://schemas.microsoft.com/office/drawing/2014/main" id="{354D619A-C5C2-07A6-107E-EB24DBAB4B3D}"/>
              </a:ext>
            </a:extLst>
          </p:cNvPr>
          <p:cNvSpPr>
            <a:spLocks noGrp="1"/>
          </p:cNvSpPr>
          <p:nvPr>
            <p:ph type="body" sz="half" idx="2"/>
          </p:nvPr>
        </p:nvSpPr>
        <p:spPr>
          <a:xfrm>
            <a:off x="638882" y="4631161"/>
            <a:ext cx="3571810" cy="1559327"/>
          </a:xfrm>
        </p:spPr>
        <p:txBody>
          <a:bodyPr vert="horz" lIns="91440" tIns="45720" rIns="91440" bIns="45720" rtlCol="0">
            <a:normAutofit/>
          </a:bodyPr>
          <a:lstStyle/>
          <a:p>
            <a:r>
              <a:rPr lang="en-US" sz="2400" kern="1200">
                <a:solidFill>
                  <a:schemeClr val="tx1"/>
                </a:solidFill>
                <a:latin typeface="+mn-lt"/>
                <a:ea typeface="+mn-ea"/>
                <a:cs typeface="+mn-cs"/>
              </a:rPr>
              <a:t>This KPI is to find out the relation the between monthly income and Attrition rate. </a:t>
            </a:r>
          </a:p>
        </p:txBody>
      </p:sp>
      <p:sp>
        <p:nvSpPr>
          <p:cNvPr id="6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different colored bars&#10;&#10;Description automatically generated with medium confidence">
            <a:extLst>
              <a:ext uri="{FF2B5EF4-FFF2-40B4-BE49-F238E27FC236}">
                <a16:creationId xmlns:a16="http://schemas.microsoft.com/office/drawing/2014/main" id="{45C7DA78-476F-8E26-77DA-B622684AD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651" y="1028364"/>
            <a:ext cx="7214616" cy="4058222"/>
          </a:xfrm>
          <a:prstGeom prst="rect">
            <a:avLst/>
          </a:prstGeom>
        </p:spPr>
      </p:pic>
    </p:spTree>
    <p:extLst>
      <p:ext uri="{BB962C8B-B14F-4D97-AF65-F5344CB8AC3E}">
        <p14:creationId xmlns:p14="http://schemas.microsoft.com/office/powerpoint/2010/main" val="71202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30936" y="457200"/>
            <a:ext cx="4343400" cy="1929384"/>
          </a:xfrm>
        </p:spPr>
        <p:txBody>
          <a:bodyPr anchor="ctr">
            <a:normAutofit/>
          </a:bodyPr>
          <a:lstStyle/>
          <a:p>
            <a:r>
              <a:rPr lang="en-IN" sz="4800" b="1">
                <a:latin typeface="Amasis MT Pro Medium" panose="02040604050005020304" pitchFamily="18" charset="0"/>
              </a:rPr>
              <a:t>Insights from KPI 3:</a:t>
            </a:r>
          </a:p>
        </p:txBody>
      </p:sp>
      <p:sp>
        <p:nvSpPr>
          <p:cNvPr id="7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Graphical user interface, text, application&#10;&#10;Description automatically generated">
            <a:extLst>
              <a:ext uri="{FF2B5EF4-FFF2-40B4-BE49-F238E27FC236}">
                <a16:creationId xmlns:a16="http://schemas.microsoft.com/office/drawing/2014/main" id="{37C47EC3-5780-288E-8EC5-7EF631EAC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4804"/>
            <a:ext cx="5468112" cy="2228255"/>
          </a:xfrm>
          <a:prstGeom prst="rect">
            <a:avLst/>
          </a:prstGeom>
        </p:spPr>
      </p:pic>
      <p:pic>
        <p:nvPicPr>
          <p:cNvPr id="4" name="Picture 3" descr="A close-up of a text&#10;&#10;Description automatically generated">
            <a:extLst>
              <a:ext uri="{FF2B5EF4-FFF2-40B4-BE49-F238E27FC236}">
                <a16:creationId xmlns:a16="http://schemas.microsoft.com/office/drawing/2014/main" id="{840AAA93-C9E2-7FE6-57C4-53151505F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546" y="3305168"/>
            <a:ext cx="5468112" cy="2332498"/>
          </a:xfrm>
          <a:prstGeom prst="rect">
            <a:avLst/>
          </a:prstGeom>
        </p:spPr>
      </p:pic>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600030229"/>
              </p:ext>
            </p:extLst>
          </p:nvPr>
        </p:nvGraphicFramePr>
        <p:xfrm>
          <a:off x="5541263" y="457200"/>
          <a:ext cx="6007608" cy="19293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0829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100" b="1" kern="1200">
                <a:solidFill>
                  <a:schemeClr val="tx1"/>
                </a:solidFill>
                <a:latin typeface="+mj-lt"/>
                <a:ea typeface="+mj-ea"/>
                <a:cs typeface="+mj-cs"/>
              </a:rPr>
              <a:t>KPI 4</a:t>
            </a:r>
            <a:br>
              <a:rPr lang="en-US" sz="3100" b="1" kern="1200">
                <a:solidFill>
                  <a:schemeClr val="tx1"/>
                </a:solidFill>
                <a:latin typeface="+mj-lt"/>
                <a:ea typeface="+mj-ea"/>
                <a:cs typeface="+mj-cs"/>
              </a:rPr>
            </a:br>
            <a:r>
              <a:rPr lang="en-US" sz="3100" b="1" kern="1200">
                <a:solidFill>
                  <a:schemeClr val="tx1"/>
                </a:solidFill>
                <a:latin typeface="+mj-lt"/>
                <a:ea typeface="+mj-ea"/>
                <a:cs typeface="+mj-cs"/>
              </a:rPr>
              <a:t>Average Working Years for each Department</a:t>
            </a:r>
          </a:p>
        </p:txBody>
      </p:sp>
      <p:sp>
        <p:nvSpPr>
          <p:cNvPr id="98" name="Rectangle 9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208565D3-531A-AD1B-2D99-003A13F35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8" y="1372195"/>
            <a:ext cx="7608304" cy="4184566"/>
          </a:xfrm>
          <a:prstGeom prst="rect">
            <a:avLst/>
          </a:prstGeom>
        </p:spPr>
      </p:pic>
      <p:sp>
        <p:nvSpPr>
          <p:cNvPr id="100" name="Rectangle 9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182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9" name="Freeform: Shape 10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0" name="Freeform: Shape 109">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438913" y="859536"/>
            <a:ext cx="4832802" cy="1243584"/>
          </a:xfrm>
        </p:spPr>
        <p:txBody>
          <a:bodyPr>
            <a:normAutofit/>
          </a:bodyPr>
          <a:lstStyle/>
          <a:p>
            <a:r>
              <a:rPr lang="en-IN" sz="3400" b="1">
                <a:latin typeface="Amasis MT Pro Medium" panose="02040604050005020304" pitchFamily="18" charset="0"/>
              </a:rPr>
              <a:t>Insights from KPI 4:</a:t>
            </a:r>
          </a:p>
        </p:txBody>
      </p:sp>
      <p:sp>
        <p:nvSpPr>
          <p:cNvPr id="111" name="Rectangle 110">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2" name="Rectangle 11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Graphical user interface, text, application&#10;&#10;Description automatically generated">
            <a:extLst>
              <a:ext uri="{FF2B5EF4-FFF2-40B4-BE49-F238E27FC236}">
                <a16:creationId xmlns:a16="http://schemas.microsoft.com/office/drawing/2014/main" id="{FB07DCFB-CB70-138A-EACB-6D012341B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6562" y="517600"/>
            <a:ext cx="4917331" cy="2743200"/>
          </a:xfrm>
          <a:prstGeom prst="rect">
            <a:avLst/>
          </a:prstGeom>
        </p:spPr>
      </p:pic>
      <p:pic>
        <p:nvPicPr>
          <p:cNvPr id="4" name="Picture 3" descr="A close up of a text&#10;&#10;Description automatically generated">
            <a:extLst>
              <a:ext uri="{FF2B5EF4-FFF2-40B4-BE49-F238E27FC236}">
                <a16:creationId xmlns:a16="http://schemas.microsoft.com/office/drawing/2014/main" id="{F94DD9D2-AF1F-A6A9-5020-A14DF2951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368" y="4235671"/>
            <a:ext cx="5135719" cy="1129858"/>
          </a:xfrm>
          <a:prstGeom prst="rect">
            <a:avLst/>
          </a:prstGeom>
        </p:spPr>
      </p:pic>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742146553"/>
              </p:ext>
            </p:extLst>
          </p:nvPr>
        </p:nvGraphicFramePr>
        <p:xfrm>
          <a:off x="438912" y="2512611"/>
          <a:ext cx="4832803" cy="36643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91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b="1" kern="1200">
                <a:solidFill>
                  <a:schemeClr val="tx1"/>
                </a:solidFill>
                <a:latin typeface="+mj-lt"/>
                <a:ea typeface="+mj-ea"/>
                <a:cs typeface="+mj-cs"/>
              </a:rPr>
              <a:t>KPI 5 </a:t>
            </a:r>
            <a:br>
              <a:rPr lang="en-US" sz="4100" b="1" kern="1200">
                <a:solidFill>
                  <a:schemeClr val="tx1"/>
                </a:solidFill>
                <a:latin typeface="+mj-lt"/>
                <a:ea typeface="+mj-ea"/>
                <a:cs typeface="+mj-cs"/>
              </a:rPr>
            </a:br>
            <a:r>
              <a:rPr lang="en-US" sz="4100" b="1" kern="1200">
                <a:solidFill>
                  <a:schemeClr val="tx1"/>
                </a:solidFill>
                <a:latin typeface="+mj-lt"/>
                <a:ea typeface="+mj-ea"/>
                <a:cs typeface="+mj-cs"/>
              </a:rPr>
              <a:t>Job Role </a:t>
            </a:r>
            <a:br>
              <a:rPr lang="en-US" sz="4100" b="1" kern="1200">
                <a:solidFill>
                  <a:schemeClr val="tx1"/>
                </a:solidFill>
                <a:latin typeface="+mj-lt"/>
                <a:ea typeface="+mj-ea"/>
                <a:cs typeface="+mj-cs"/>
              </a:rPr>
            </a:br>
            <a:r>
              <a:rPr lang="en-US" sz="4100" b="1" kern="1200">
                <a:solidFill>
                  <a:schemeClr val="tx1"/>
                </a:solidFill>
                <a:latin typeface="+mj-lt"/>
                <a:ea typeface="+mj-ea"/>
                <a:cs typeface="+mj-cs"/>
              </a:rPr>
              <a:t>Vs </a:t>
            </a:r>
            <a:br>
              <a:rPr lang="en-US" sz="4100" b="1" kern="1200">
                <a:solidFill>
                  <a:schemeClr val="tx1"/>
                </a:solidFill>
                <a:latin typeface="+mj-lt"/>
                <a:ea typeface="+mj-ea"/>
                <a:cs typeface="+mj-cs"/>
              </a:rPr>
            </a:br>
            <a:r>
              <a:rPr lang="en-US" sz="4100" b="1" kern="1200">
                <a:solidFill>
                  <a:schemeClr val="tx1"/>
                </a:solidFill>
                <a:latin typeface="+mj-lt"/>
                <a:ea typeface="+mj-ea"/>
                <a:cs typeface="+mj-cs"/>
              </a:rPr>
              <a:t>Work Life Balance for Total Employees</a:t>
            </a:r>
          </a:p>
        </p:txBody>
      </p:sp>
      <p:sp>
        <p:nvSpPr>
          <p:cNvPr id="2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601A3813-96DF-4146-4532-1A464502A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45877"/>
            <a:ext cx="7214616" cy="5338814"/>
          </a:xfrm>
          <a:prstGeom prst="rect">
            <a:avLst/>
          </a:prstGeom>
        </p:spPr>
      </p:pic>
    </p:spTree>
    <p:extLst>
      <p:ext uri="{BB962C8B-B14F-4D97-AF65-F5344CB8AC3E}">
        <p14:creationId xmlns:p14="http://schemas.microsoft.com/office/powerpoint/2010/main" val="34812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4797501" y="329184"/>
            <a:ext cx="6755626" cy="1783080"/>
          </a:xfrm>
        </p:spPr>
        <p:txBody>
          <a:bodyPr anchor="b">
            <a:normAutofit/>
          </a:bodyPr>
          <a:lstStyle/>
          <a:p>
            <a:r>
              <a:rPr lang="en-IN" sz="5400" b="1">
                <a:latin typeface="Amasis MT Pro Medium" panose="02040604050005020304" pitchFamily="18" charset="0"/>
              </a:rPr>
              <a:t>Insights from KPI 5:</a:t>
            </a:r>
            <a:endParaRPr lang="en-IN" sz="5400" b="1" dirty="0">
              <a:latin typeface="Amasis MT Pro Medium" panose="02040604050005020304" pitchFamily="18" charset="0"/>
            </a:endParaRPr>
          </a:p>
        </p:txBody>
      </p:sp>
      <p:pic>
        <p:nvPicPr>
          <p:cNvPr id="5" name="Picture 4" descr="A screenshot of a computer code&#10;&#10;Description automatically generated">
            <a:extLst>
              <a:ext uri="{FF2B5EF4-FFF2-40B4-BE49-F238E27FC236}">
                <a16:creationId xmlns:a16="http://schemas.microsoft.com/office/drawing/2014/main" id="{12DCA4E0-F29A-45F6-893E-09D4331C6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879965"/>
            <a:ext cx="4014216" cy="2835547"/>
          </a:xfrm>
          <a:prstGeom prst="rect">
            <a:avLst/>
          </a:prstGeom>
        </p:spPr>
      </p:pic>
      <p:sp>
        <p:nvSpPr>
          <p:cNvPr id="60"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2050520777"/>
              </p:ext>
            </p:extLst>
          </p:nvPr>
        </p:nvGraphicFramePr>
        <p:xfrm>
          <a:off x="4797494" y="2706624"/>
          <a:ext cx="6755626" cy="3483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screenshot of a computer&#10;&#10;Description automatically generated">
            <a:extLst>
              <a:ext uri="{FF2B5EF4-FFF2-40B4-BE49-F238E27FC236}">
                <a16:creationId xmlns:a16="http://schemas.microsoft.com/office/drawing/2014/main" id="{2A4928C1-8C63-241C-9F3A-5CE5B9AD3C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210" y="3916680"/>
            <a:ext cx="4648200" cy="2194560"/>
          </a:xfrm>
          <a:prstGeom prst="rect">
            <a:avLst/>
          </a:prstGeom>
        </p:spPr>
      </p:pic>
    </p:spTree>
    <p:extLst>
      <p:ext uri="{BB962C8B-B14F-4D97-AF65-F5344CB8AC3E}">
        <p14:creationId xmlns:p14="http://schemas.microsoft.com/office/powerpoint/2010/main" val="35019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100" b="1" kern="1200" dirty="0">
                <a:solidFill>
                  <a:schemeClr val="tx1"/>
                </a:solidFill>
                <a:latin typeface="+mj-lt"/>
                <a:ea typeface="+mj-ea"/>
                <a:cs typeface="+mj-cs"/>
              </a:rPr>
              <a:t>KPI 6 </a:t>
            </a:r>
            <a:br>
              <a:rPr lang="en-US" sz="3100" b="1" kern="1200" dirty="0">
                <a:solidFill>
                  <a:schemeClr val="tx1"/>
                </a:solidFill>
                <a:latin typeface="+mj-lt"/>
                <a:ea typeface="+mj-ea"/>
                <a:cs typeface="+mj-cs"/>
              </a:rPr>
            </a:br>
            <a:r>
              <a:rPr lang="en-US" sz="3100" b="1" kern="1200" dirty="0">
                <a:solidFill>
                  <a:schemeClr val="tx1"/>
                </a:solidFill>
                <a:latin typeface="+mj-lt"/>
                <a:ea typeface="+mj-ea"/>
                <a:cs typeface="+mj-cs"/>
              </a:rPr>
              <a:t>Attrition Rate </a:t>
            </a:r>
            <a:br>
              <a:rPr lang="en-US" sz="3100" b="1" kern="1200" dirty="0">
                <a:solidFill>
                  <a:schemeClr val="tx1"/>
                </a:solidFill>
                <a:latin typeface="+mj-lt"/>
                <a:ea typeface="+mj-ea"/>
                <a:cs typeface="+mj-cs"/>
              </a:rPr>
            </a:br>
            <a:r>
              <a:rPr lang="en-US" sz="3100" b="1" kern="1200" dirty="0">
                <a:solidFill>
                  <a:schemeClr val="tx1"/>
                </a:solidFill>
                <a:latin typeface="+mj-lt"/>
                <a:ea typeface="+mj-ea"/>
                <a:cs typeface="+mj-cs"/>
              </a:rPr>
              <a:t>Vs </a:t>
            </a:r>
            <a:br>
              <a:rPr lang="en-US" sz="3100" b="1" kern="1200" dirty="0">
                <a:solidFill>
                  <a:schemeClr val="tx1"/>
                </a:solidFill>
                <a:latin typeface="+mj-lt"/>
                <a:ea typeface="+mj-ea"/>
                <a:cs typeface="+mj-cs"/>
              </a:rPr>
            </a:br>
            <a:r>
              <a:rPr lang="en-US" sz="3100" b="1" kern="1200" dirty="0">
                <a:solidFill>
                  <a:schemeClr val="tx1"/>
                </a:solidFill>
                <a:latin typeface="+mj-lt"/>
                <a:ea typeface="+mj-ea"/>
                <a:cs typeface="+mj-cs"/>
              </a:rPr>
              <a:t>Years Since Last Promotion</a:t>
            </a:r>
          </a:p>
        </p:txBody>
      </p:sp>
      <p:sp>
        <p:nvSpPr>
          <p:cNvPr id="117" name="Rectangle 11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computer&#10;&#10;Description automatically generated">
            <a:extLst>
              <a:ext uri="{FF2B5EF4-FFF2-40B4-BE49-F238E27FC236}">
                <a16:creationId xmlns:a16="http://schemas.microsoft.com/office/drawing/2014/main" id="{EAD4F099-5AB4-56F1-7577-977420A1E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38" y="1315132"/>
            <a:ext cx="7608304" cy="4298691"/>
          </a:xfrm>
          <a:prstGeom prst="rect">
            <a:avLst/>
          </a:prstGeom>
        </p:spPr>
      </p:pic>
      <p:sp>
        <p:nvSpPr>
          <p:cNvPr id="121" name="Rectangle 12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87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graph&#10;&#10;Description automatically generated">
            <a:extLst>
              <a:ext uri="{FF2B5EF4-FFF2-40B4-BE49-F238E27FC236}">
                <a16:creationId xmlns:a16="http://schemas.microsoft.com/office/drawing/2014/main" id="{5D9057FB-F091-019E-6A64-279F62C90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505" y="1945005"/>
            <a:ext cx="6492240" cy="1691640"/>
          </a:xfrm>
          <a:prstGeom prst="rect">
            <a:avLst/>
          </a:prstGeom>
        </p:spPr>
      </p:pic>
      <p:pic>
        <p:nvPicPr>
          <p:cNvPr id="21" name="Picture 20" descr="A screenshot of a computer program&#10;&#10;Description automatically generated">
            <a:extLst>
              <a:ext uri="{FF2B5EF4-FFF2-40B4-BE49-F238E27FC236}">
                <a16:creationId xmlns:a16="http://schemas.microsoft.com/office/drawing/2014/main" id="{3F18A3C0-8126-B685-2C33-445230287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591" y="3086100"/>
            <a:ext cx="3817620" cy="2964180"/>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EA8757F8-209F-E614-8BA2-49FBE9421F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877" y="464820"/>
            <a:ext cx="4922520" cy="2796540"/>
          </a:xfrm>
          <a:prstGeom prst="rect">
            <a:avLst/>
          </a:prstGeom>
        </p:spPr>
      </p:pic>
    </p:spTree>
    <p:extLst>
      <p:ext uri="{BB962C8B-B14F-4D97-AF65-F5344CB8AC3E}">
        <p14:creationId xmlns:p14="http://schemas.microsoft.com/office/powerpoint/2010/main" val="46608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45065" y="1463040"/>
            <a:ext cx="3796306" cy="2690949"/>
          </a:xfrm>
        </p:spPr>
        <p:txBody>
          <a:bodyPr anchor="t">
            <a:normAutofit/>
          </a:bodyPr>
          <a:lstStyle/>
          <a:p>
            <a:r>
              <a:rPr lang="en-IN" sz="4800" b="1">
                <a:latin typeface="Amasis MT Pro Medium" panose="02040604050005020304" pitchFamily="18" charset="0"/>
              </a:rPr>
              <a:t>Insights from KPI 6:</a:t>
            </a:r>
          </a:p>
        </p:txBody>
      </p:sp>
      <p:grpSp>
        <p:nvGrpSpPr>
          <p:cNvPr id="108" name="Group 107">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09" name="Rectangle 10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11" name="Rectangle 11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31D13D80-C670-2CF1-52E7-4A2682FA1D81}"/>
              </a:ext>
            </a:extLst>
          </p:cNvPr>
          <p:cNvSpPr>
            <a:spLocks noGrp="1"/>
          </p:cNvSpPr>
          <p:nvPr>
            <p:ph idx="1"/>
          </p:nvPr>
        </p:nvSpPr>
        <p:spPr>
          <a:xfrm>
            <a:off x="5615162" y="658290"/>
            <a:ext cx="5600234" cy="5527906"/>
          </a:xfrm>
        </p:spPr>
        <p:txBody>
          <a:bodyPr anchor="t">
            <a:normAutofit fontScale="55000" lnSpcReduction="20000"/>
          </a:bodyPr>
          <a:lstStyle/>
          <a:p>
            <a:pPr algn="l">
              <a:buFont typeface="+mj-lt"/>
              <a:buAutoNum type="arabicPeriod"/>
            </a:pPr>
            <a:r>
              <a:rPr lang="en-US" b="1" i="0" dirty="0">
                <a:effectLst/>
              </a:rPr>
              <a:t>0-5 years since Last Promotion Interval:</a:t>
            </a:r>
            <a:endParaRPr lang="en-US" b="0" i="0" dirty="0">
              <a:effectLst/>
            </a:endParaRPr>
          </a:p>
          <a:p>
            <a:pPr marL="742950" lvl="1" indent="-285750" algn="l">
              <a:buFont typeface="+mj-lt"/>
              <a:buAutoNum type="arabicPeriod"/>
            </a:pPr>
            <a:r>
              <a:rPr lang="en-US" sz="2800" b="1" i="0" dirty="0">
                <a:effectLst/>
              </a:rPr>
              <a:t>Highest Attrition:</a:t>
            </a:r>
            <a:r>
              <a:rPr lang="en-US" sz="2800" b="0" i="0" dirty="0">
                <a:effectLst/>
              </a:rPr>
              <a:t> Research &amp; Development</a:t>
            </a:r>
          </a:p>
          <a:p>
            <a:pPr marL="742950" lvl="1" indent="-285750" algn="l">
              <a:buFont typeface="+mj-lt"/>
              <a:buAutoNum type="arabicPeriod"/>
            </a:pPr>
            <a:r>
              <a:rPr lang="en-US" sz="2800" b="1" i="0" dirty="0">
                <a:effectLst/>
              </a:rPr>
              <a:t>Lowest Attrition:</a:t>
            </a:r>
            <a:r>
              <a:rPr lang="en-US" sz="2800" b="0" i="0" dirty="0">
                <a:effectLst/>
              </a:rPr>
              <a:t> Hardware</a:t>
            </a:r>
          </a:p>
          <a:p>
            <a:pPr algn="l">
              <a:buFont typeface="+mj-lt"/>
              <a:buAutoNum type="arabicPeriod"/>
            </a:pPr>
            <a:r>
              <a:rPr lang="en-US" b="1" i="0" dirty="0">
                <a:effectLst/>
              </a:rPr>
              <a:t>6-10 years since Last Promotion Interval:</a:t>
            </a:r>
            <a:endParaRPr lang="en-US" b="0" i="0" dirty="0">
              <a:effectLst/>
            </a:endParaRPr>
          </a:p>
          <a:p>
            <a:pPr marL="742950" lvl="1" indent="-285750">
              <a:buFont typeface="+mj-lt"/>
              <a:buAutoNum type="arabicPeriod"/>
            </a:pPr>
            <a:r>
              <a:rPr lang="en-US" sz="2800" b="1" i="0" dirty="0">
                <a:effectLst/>
              </a:rPr>
              <a:t>Highest Attrition:</a:t>
            </a:r>
            <a:r>
              <a:rPr lang="en-US" sz="2800" b="0" i="0" dirty="0">
                <a:effectLst/>
              </a:rPr>
              <a:t> Software</a:t>
            </a:r>
          </a:p>
          <a:p>
            <a:pPr marL="742950" lvl="1" indent="-285750" algn="l">
              <a:buFont typeface="+mj-lt"/>
              <a:buAutoNum type="arabicPeriod"/>
            </a:pPr>
            <a:r>
              <a:rPr lang="en-US" sz="2800" b="1" i="0" dirty="0">
                <a:effectLst/>
              </a:rPr>
              <a:t>Lowest Attrition:</a:t>
            </a:r>
            <a:r>
              <a:rPr lang="en-US" sz="2800" b="0" i="0" dirty="0">
                <a:effectLst/>
              </a:rPr>
              <a:t> Human Resources </a:t>
            </a:r>
          </a:p>
          <a:p>
            <a:pPr algn="l">
              <a:buFont typeface="+mj-lt"/>
              <a:buAutoNum type="arabicPeriod"/>
            </a:pPr>
            <a:r>
              <a:rPr lang="en-US" b="1" i="0" dirty="0">
                <a:effectLst/>
              </a:rPr>
              <a:t>11-15 years since Last Promotion Interval:</a:t>
            </a:r>
            <a:endParaRPr lang="en-US" b="0" i="0" dirty="0">
              <a:effectLst/>
            </a:endParaRPr>
          </a:p>
          <a:p>
            <a:pPr marL="742950" lvl="1" indent="-285750" algn="l">
              <a:buFont typeface="+mj-lt"/>
              <a:buAutoNum type="arabicPeriod"/>
            </a:pPr>
            <a:r>
              <a:rPr lang="en-US" sz="2800" b="1" i="0" dirty="0">
                <a:effectLst/>
              </a:rPr>
              <a:t>Highest Attrition:</a:t>
            </a:r>
            <a:r>
              <a:rPr lang="en-US" sz="2800" b="0" i="0" dirty="0">
                <a:effectLst/>
              </a:rPr>
              <a:t> sales </a:t>
            </a:r>
          </a:p>
          <a:p>
            <a:pPr marL="742950" lvl="1" indent="-285750" algn="l">
              <a:buFont typeface="+mj-lt"/>
              <a:buAutoNum type="arabicPeriod"/>
            </a:pPr>
            <a:r>
              <a:rPr lang="en-US" sz="2800" b="1" i="0" dirty="0">
                <a:effectLst/>
              </a:rPr>
              <a:t>Lowest Attrition:</a:t>
            </a:r>
            <a:r>
              <a:rPr lang="en-US" sz="2800" b="0" i="0" dirty="0">
                <a:effectLst/>
              </a:rPr>
              <a:t>  support </a:t>
            </a:r>
          </a:p>
          <a:p>
            <a:pPr algn="l">
              <a:buFont typeface="+mj-lt"/>
              <a:buAutoNum type="arabicPeriod"/>
            </a:pPr>
            <a:r>
              <a:rPr lang="en-US" b="1" i="0" dirty="0">
                <a:effectLst/>
              </a:rPr>
              <a:t>16-20 years since Last Promotion Interval:</a:t>
            </a:r>
            <a:endParaRPr lang="en-US" b="0" i="0" dirty="0">
              <a:effectLst/>
            </a:endParaRPr>
          </a:p>
          <a:p>
            <a:pPr marL="742950" lvl="1" indent="-285750" algn="l">
              <a:buFont typeface="+mj-lt"/>
              <a:buAutoNum type="arabicPeriod"/>
            </a:pPr>
            <a:r>
              <a:rPr lang="en-US" sz="2800" b="1" i="0" dirty="0">
                <a:effectLst/>
              </a:rPr>
              <a:t>Highest Attrition:</a:t>
            </a:r>
            <a:r>
              <a:rPr lang="en-US" sz="2800" b="0" i="0" dirty="0">
                <a:effectLst/>
              </a:rPr>
              <a:t>  Hardware </a:t>
            </a:r>
          </a:p>
          <a:p>
            <a:pPr marL="742950" lvl="1" indent="-285750" algn="l">
              <a:buFont typeface="+mj-lt"/>
              <a:buAutoNum type="arabicPeriod"/>
            </a:pPr>
            <a:r>
              <a:rPr lang="en-US" sz="2800" b="1" i="0" dirty="0">
                <a:effectLst/>
              </a:rPr>
              <a:t>Lowest Attrition:</a:t>
            </a:r>
            <a:r>
              <a:rPr lang="en-US" sz="2800" b="0" i="0" dirty="0">
                <a:effectLst/>
              </a:rPr>
              <a:t>  Software </a:t>
            </a:r>
          </a:p>
          <a:p>
            <a:pPr algn="l">
              <a:buFont typeface="+mj-lt"/>
              <a:buAutoNum type="arabicPeriod"/>
            </a:pPr>
            <a:r>
              <a:rPr lang="en-US" b="1" i="0" dirty="0">
                <a:effectLst/>
              </a:rPr>
              <a:t>21-25 years since Last Promotion Interval:</a:t>
            </a:r>
            <a:endParaRPr lang="en-US" b="0" i="0" dirty="0">
              <a:effectLst/>
            </a:endParaRPr>
          </a:p>
          <a:p>
            <a:pPr marL="742950" lvl="1" indent="-285750" algn="l">
              <a:buFont typeface="+mj-lt"/>
              <a:buAutoNum type="arabicPeriod"/>
            </a:pPr>
            <a:r>
              <a:rPr lang="en-US" sz="2800" b="1" i="0" dirty="0">
                <a:effectLst/>
              </a:rPr>
              <a:t>Highest Attrition:</a:t>
            </a:r>
            <a:r>
              <a:rPr lang="en-US" sz="2800" b="0" i="0" dirty="0">
                <a:effectLst/>
              </a:rPr>
              <a:t> Support </a:t>
            </a:r>
          </a:p>
          <a:p>
            <a:pPr marL="742950" lvl="1" indent="-285750" algn="l">
              <a:buFont typeface="+mj-lt"/>
              <a:buAutoNum type="arabicPeriod"/>
            </a:pPr>
            <a:r>
              <a:rPr lang="en-US" sz="2800" b="1" i="0" dirty="0">
                <a:effectLst/>
              </a:rPr>
              <a:t>Lowest Attrition:</a:t>
            </a:r>
            <a:r>
              <a:rPr lang="en-US" sz="2800" b="0" i="0" dirty="0">
                <a:effectLst/>
              </a:rPr>
              <a:t> Software</a:t>
            </a:r>
          </a:p>
          <a:p>
            <a:pPr algn="l">
              <a:buFont typeface="+mj-lt"/>
              <a:buAutoNum type="arabicPeriod"/>
            </a:pPr>
            <a:r>
              <a:rPr lang="en-US" b="1" i="0" dirty="0">
                <a:effectLst/>
              </a:rPr>
              <a:t>26-30 years since Last Promotion Interval:</a:t>
            </a:r>
            <a:endParaRPr lang="en-US" b="0" i="0" dirty="0">
              <a:effectLst/>
            </a:endParaRPr>
          </a:p>
          <a:p>
            <a:pPr marL="742950" lvl="1" indent="-285750" algn="l">
              <a:buFont typeface="+mj-lt"/>
              <a:buAutoNum type="arabicPeriod"/>
            </a:pPr>
            <a:r>
              <a:rPr lang="en-US" sz="2800" b="1" i="0" dirty="0">
                <a:effectLst/>
              </a:rPr>
              <a:t>Highest Attrition:</a:t>
            </a:r>
            <a:r>
              <a:rPr lang="en-US" sz="2800" dirty="0"/>
              <a:t> </a:t>
            </a:r>
            <a:r>
              <a:rPr lang="en-US" sz="2800" b="0" i="0" dirty="0">
                <a:effectLst/>
              </a:rPr>
              <a:t> Human Resources</a:t>
            </a:r>
          </a:p>
          <a:p>
            <a:pPr marL="742950" lvl="1" indent="-285750" algn="l">
              <a:buFont typeface="+mj-lt"/>
              <a:buAutoNum type="arabicPeriod"/>
            </a:pPr>
            <a:r>
              <a:rPr lang="en-US" sz="2800" b="1" i="0" dirty="0">
                <a:effectLst/>
              </a:rPr>
              <a:t>Lowest Attrition:</a:t>
            </a:r>
            <a:r>
              <a:rPr lang="en-US" sz="2800" b="0" i="0" dirty="0">
                <a:effectLst/>
              </a:rPr>
              <a:t>  Support </a:t>
            </a:r>
          </a:p>
          <a:p>
            <a:pPr algn="l">
              <a:buFont typeface="+mj-lt"/>
              <a:buAutoNum type="arabicPeriod"/>
            </a:pPr>
            <a:r>
              <a:rPr lang="en-US" b="1" i="0" dirty="0">
                <a:effectLst/>
              </a:rPr>
              <a:t>Above 30 years since Last Promotion Interval:</a:t>
            </a:r>
            <a:endParaRPr lang="en-US" b="0" i="0" dirty="0">
              <a:effectLst/>
            </a:endParaRPr>
          </a:p>
          <a:p>
            <a:pPr marL="742950" lvl="1" indent="-285750" algn="l">
              <a:buFont typeface="+mj-lt"/>
              <a:buAutoNum type="arabicPeriod"/>
            </a:pPr>
            <a:r>
              <a:rPr lang="en-US" sz="2800" b="1" i="0" dirty="0">
                <a:effectLst/>
              </a:rPr>
              <a:t>Highest Attrition:</a:t>
            </a:r>
            <a:r>
              <a:rPr lang="en-US" sz="2800" b="0" i="0" dirty="0">
                <a:effectLst/>
              </a:rPr>
              <a:t>  Human Resources </a:t>
            </a:r>
          </a:p>
          <a:p>
            <a:pPr marL="742950" lvl="1" indent="-285750" algn="l">
              <a:buFont typeface="+mj-lt"/>
              <a:buAutoNum type="arabicPeriod"/>
            </a:pPr>
            <a:r>
              <a:rPr lang="en-US" sz="2800" b="1" i="0" dirty="0">
                <a:effectLst/>
              </a:rPr>
              <a:t>Lowest Attrition:</a:t>
            </a:r>
            <a:r>
              <a:rPr lang="en-US" sz="2800" b="0" i="0" dirty="0">
                <a:effectLst/>
              </a:rPr>
              <a:t> Software </a:t>
            </a:r>
          </a:p>
          <a:p>
            <a:pPr marL="0" indent="0">
              <a:buNone/>
            </a:pPr>
            <a:endParaRPr lang="en-IN" sz="1400" dirty="0"/>
          </a:p>
        </p:txBody>
      </p:sp>
    </p:spTree>
    <p:extLst>
      <p:ext uri="{BB962C8B-B14F-4D97-AF65-F5344CB8AC3E}">
        <p14:creationId xmlns:p14="http://schemas.microsoft.com/office/powerpoint/2010/main" val="46070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6" name="Oval 125">
            <a:extLst>
              <a:ext uri="{FF2B5EF4-FFF2-40B4-BE49-F238E27FC236}">
                <a16:creationId xmlns:a16="http://schemas.microsoft.com/office/drawing/2014/main" id="{9C2DB3F1-7FE7-1E33-0DEC-DBAD8B4DD41E}"/>
              </a:ext>
            </a:extLst>
          </p:cNvPr>
          <p:cNvSpPr/>
          <p:nvPr/>
        </p:nvSpPr>
        <p:spPr>
          <a:xfrm>
            <a:off x="1495304" y="3020397"/>
            <a:ext cx="2723641" cy="1630807"/>
          </a:xfrm>
          <a:prstGeom prst="ellipse">
            <a:avLst/>
          </a:prstGeom>
          <a:gradFill>
            <a:gsLst>
              <a:gs pos="51000">
                <a:schemeClr val="accent5">
                  <a:lumMod val="40000"/>
                  <a:lumOff val="60000"/>
                </a:schemeClr>
              </a:gs>
              <a:gs pos="86000">
                <a:schemeClr val="tx1">
                  <a:alpha val="86000"/>
                  <a:lumMod val="21000"/>
                  <a:lumOff val="79000"/>
                </a:schemeClr>
              </a:gs>
            </a:gsLst>
            <a:lin ang="0" scaled="1"/>
          </a:gradFill>
          <a:effectLst>
            <a:outerShdw blurRad="50800" dist="38100" dir="5400000" algn="ctr" rotWithShape="0">
              <a:srgbClr val="000000">
                <a:alpha val="4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1" name="Group 90">
            <a:extLst>
              <a:ext uri="{FF2B5EF4-FFF2-40B4-BE49-F238E27FC236}">
                <a16:creationId xmlns:a16="http://schemas.microsoft.com/office/drawing/2014/main" id="{D8498EBC-57BB-0B94-944B-6F18BD00E256}"/>
              </a:ext>
            </a:extLst>
          </p:cNvPr>
          <p:cNvGrpSpPr/>
          <p:nvPr/>
        </p:nvGrpSpPr>
        <p:grpSpPr>
          <a:xfrm>
            <a:off x="3374915" y="2421025"/>
            <a:ext cx="3145853" cy="2950812"/>
            <a:chOff x="3654997" y="1512840"/>
            <a:chExt cx="3145853" cy="2950812"/>
          </a:xfrm>
          <a:effectLst>
            <a:outerShdw blurRad="50800" dist="50800" dir="5400000" algn="ctr" rotWithShape="0">
              <a:srgbClr val="000000">
                <a:alpha val="28000"/>
              </a:srgbClr>
            </a:outerShdw>
          </a:effectLst>
        </p:grpSpPr>
        <p:grpSp>
          <p:nvGrpSpPr>
            <p:cNvPr id="73" name="Group 72">
              <a:extLst>
                <a:ext uri="{FF2B5EF4-FFF2-40B4-BE49-F238E27FC236}">
                  <a16:creationId xmlns:a16="http://schemas.microsoft.com/office/drawing/2014/main" id="{98EB02DB-6BB8-3421-F5B3-A360F5BAFE3D}"/>
                </a:ext>
              </a:extLst>
            </p:cNvPr>
            <p:cNvGrpSpPr/>
            <p:nvPr/>
          </p:nvGrpSpPr>
          <p:grpSpPr>
            <a:xfrm>
              <a:off x="3654997" y="3565921"/>
              <a:ext cx="2676525" cy="897731"/>
              <a:chOff x="2652712" y="866775"/>
              <a:chExt cx="3338513" cy="1697831"/>
            </a:xfrm>
            <a:scene3d>
              <a:camera prst="orthographicFront">
                <a:rot lat="0" lon="0" rev="17700000"/>
              </a:camera>
              <a:lightRig rig="threePt" dir="t"/>
            </a:scene3d>
          </p:grpSpPr>
          <p:grpSp>
            <p:nvGrpSpPr>
              <p:cNvPr id="74" name="Group 73">
                <a:extLst>
                  <a:ext uri="{FF2B5EF4-FFF2-40B4-BE49-F238E27FC236}">
                    <a16:creationId xmlns:a16="http://schemas.microsoft.com/office/drawing/2014/main" id="{FCE0F38B-4644-74D5-1A97-599D26A0F6B8}"/>
                  </a:ext>
                </a:extLst>
              </p:cNvPr>
              <p:cNvGrpSpPr/>
              <p:nvPr/>
            </p:nvGrpSpPr>
            <p:grpSpPr>
              <a:xfrm>
                <a:off x="2790825" y="1338262"/>
                <a:ext cx="3200400" cy="1226344"/>
                <a:chOff x="2790825" y="1338262"/>
                <a:chExt cx="3200400" cy="1226344"/>
              </a:xfrm>
              <a:gradFill>
                <a:gsLst>
                  <a:gs pos="6000">
                    <a:schemeClr val="tx1">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gradFill>
            </p:grpSpPr>
            <p:sp>
              <p:nvSpPr>
                <p:cNvPr id="78" name="Rectangle 77">
                  <a:extLst>
                    <a:ext uri="{FF2B5EF4-FFF2-40B4-BE49-F238E27FC236}">
                      <a16:creationId xmlns:a16="http://schemas.microsoft.com/office/drawing/2014/main" id="{24153EE0-4661-3FA8-757E-8D8FBABD5FDD}"/>
                    </a:ext>
                  </a:extLst>
                </p:cNvPr>
                <p:cNvSpPr/>
                <p:nvPr/>
              </p:nvSpPr>
              <p:spPr>
                <a:xfrm>
                  <a:off x="2790825" y="1338262"/>
                  <a:ext cx="3200400" cy="6429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E82BB933-DFA1-94A2-3E3D-93044F2E416F}"/>
                    </a:ext>
                  </a:extLst>
                </p:cNvPr>
                <p:cNvSpPr/>
                <p:nvPr/>
              </p:nvSpPr>
              <p:spPr>
                <a:xfrm>
                  <a:off x="2790825" y="1450181"/>
                  <a:ext cx="3200400" cy="1114425"/>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5" name="Oval 74">
                <a:extLst>
                  <a:ext uri="{FF2B5EF4-FFF2-40B4-BE49-F238E27FC236}">
                    <a16:creationId xmlns:a16="http://schemas.microsoft.com/office/drawing/2014/main" id="{6CB134F2-63BB-D212-8A62-EEF8D7D62717}"/>
                  </a:ext>
                </a:extLst>
              </p:cNvPr>
              <p:cNvSpPr/>
              <p:nvPr/>
            </p:nvSpPr>
            <p:spPr>
              <a:xfrm>
                <a:off x="2790825" y="866775"/>
                <a:ext cx="3200400" cy="1114425"/>
              </a:xfrm>
              <a:prstGeom prst="ellipse">
                <a:avLst/>
              </a:prstGeom>
              <a:gradFill flip="none" rotWithShape="1">
                <a:gsLst>
                  <a:gs pos="55000">
                    <a:schemeClr val="bg1">
                      <a:lumMod val="8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75">
                <a:extLst>
                  <a:ext uri="{FF2B5EF4-FFF2-40B4-BE49-F238E27FC236}">
                    <a16:creationId xmlns:a16="http://schemas.microsoft.com/office/drawing/2014/main" id="{A2821220-6B53-C752-E4F6-B05767EFCF49}"/>
                  </a:ext>
                </a:extLst>
              </p:cNvPr>
              <p:cNvSpPr/>
              <p:nvPr/>
            </p:nvSpPr>
            <p:spPr>
              <a:xfrm>
                <a:off x="3128962" y="973931"/>
                <a:ext cx="2524125" cy="952500"/>
              </a:xfrm>
              <a:prstGeom prst="ellipse">
                <a:avLst/>
              </a:prstGeom>
              <a:solidFill>
                <a:schemeClr val="accent6"/>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a:extLst>
                  <a:ext uri="{FF2B5EF4-FFF2-40B4-BE49-F238E27FC236}">
                    <a16:creationId xmlns:a16="http://schemas.microsoft.com/office/drawing/2014/main" id="{2A6F02BD-F4E8-F5BA-197A-64C56EB07294}"/>
                  </a:ext>
                </a:extLst>
              </p:cNvPr>
              <p:cNvSpPr/>
              <p:nvPr/>
            </p:nvSpPr>
            <p:spPr>
              <a:xfrm>
                <a:off x="2652712" y="947737"/>
                <a:ext cx="2524125" cy="952500"/>
              </a:xfrm>
              <a:prstGeom prst="ellipse">
                <a:avLst/>
              </a:prstGeom>
              <a:gradFill>
                <a:gsLst>
                  <a:gs pos="7000">
                    <a:schemeClr val="tx1">
                      <a:alpha val="2000"/>
                    </a:schemeClr>
                  </a:gs>
                  <a:gs pos="74000">
                    <a:schemeClr val="accent1">
                      <a:lumMod val="45000"/>
                      <a:lumOff val="55000"/>
                    </a:schemeClr>
                  </a:gs>
                </a:gsLst>
                <a:lin ang="0" scaled="1"/>
              </a:gradFill>
              <a:ln>
                <a:noFill/>
              </a:ln>
              <a:effectLst>
                <a:reflection stA="45000" endPos="0" dist="50800" dir="5400000" sy="-100000" algn="bl" rotWithShape="0"/>
                <a:softEdge rad="889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1" name="Group 50">
              <a:extLst>
                <a:ext uri="{FF2B5EF4-FFF2-40B4-BE49-F238E27FC236}">
                  <a16:creationId xmlns:a16="http://schemas.microsoft.com/office/drawing/2014/main" id="{D0B1E449-ED09-66D3-E8BB-DD742119C6D2}"/>
                </a:ext>
              </a:extLst>
            </p:cNvPr>
            <p:cNvGrpSpPr/>
            <p:nvPr/>
          </p:nvGrpSpPr>
          <p:grpSpPr>
            <a:xfrm>
              <a:off x="3981450" y="3224753"/>
              <a:ext cx="2676525" cy="897731"/>
              <a:chOff x="2652712" y="866775"/>
              <a:chExt cx="3338513" cy="1697831"/>
            </a:xfrm>
            <a:scene3d>
              <a:camera prst="orthographicFront">
                <a:rot lat="0" lon="0" rev="19199999"/>
              </a:camera>
              <a:lightRig rig="threePt" dir="t"/>
            </a:scene3d>
          </p:grpSpPr>
          <p:grpSp>
            <p:nvGrpSpPr>
              <p:cNvPr id="52" name="Group 51">
                <a:extLst>
                  <a:ext uri="{FF2B5EF4-FFF2-40B4-BE49-F238E27FC236}">
                    <a16:creationId xmlns:a16="http://schemas.microsoft.com/office/drawing/2014/main" id="{E540F429-AA0F-CFD6-34E7-ED818F9B8D89}"/>
                  </a:ext>
                </a:extLst>
              </p:cNvPr>
              <p:cNvGrpSpPr/>
              <p:nvPr/>
            </p:nvGrpSpPr>
            <p:grpSpPr>
              <a:xfrm>
                <a:off x="2790825" y="1338262"/>
                <a:ext cx="3200400" cy="1226344"/>
                <a:chOff x="2790825" y="1338262"/>
                <a:chExt cx="3200400" cy="1226344"/>
              </a:xfrm>
              <a:gradFill>
                <a:gsLst>
                  <a:gs pos="6000">
                    <a:schemeClr val="tx1">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gradFill>
            </p:grpSpPr>
            <p:sp>
              <p:nvSpPr>
                <p:cNvPr id="56" name="Rectangle 55">
                  <a:extLst>
                    <a:ext uri="{FF2B5EF4-FFF2-40B4-BE49-F238E27FC236}">
                      <a16:creationId xmlns:a16="http://schemas.microsoft.com/office/drawing/2014/main" id="{ACC7B232-FAC3-768B-360A-DCA39703E456}"/>
                    </a:ext>
                  </a:extLst>
                </p:cNvPr>
                <p:cNvSpPr/>
                <p:nvPr/>
              </p:nvSpPr>
              <p:spPr>
                <a:xfrm>
                  <a:off x="2790825" y="1338262"/>
                  <a:ext cx="3200400" cy="6429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8552AFB8-6A1A-19E9-E2B3-35D03D71BE56}"/>
                    </a:ext>
                  </a:extLst>
                </p:cNvPr>
                <p:cNvSpPr/>
                <p:nvPr/>
              </p:nvSpPr>
              <p:spPr>
                <a:xfrm>
                  <a:off x="2790825" y="1450181"/>
                  <a:ext cx="3200400" cy="1114425"/>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3" name="Oval 52">
                <a:extLst>
                  <a:ext uri="{FF2B5EF4-FFF2-40B4-BE49-F238E27FC236}">
                    <a16:creationId xmlns:a16="http://schemas.microsoft.com/office/drawing/2014/main" id="{1E0917F4-0B1A-F33E-7EAF-ADBD2D74E031}"/>
                  </a:ext>
                </a:extLst>
              </p:cNvPr>
              <p:cNvSpPr/>
              <p:nvPr/>
            </p:nvSpPr>
            <p:spPr>
              <a:xfrm>
                <a:off x="2790825" y="866775"/>
                <a:ext cx="3200400" cy="1114425"/>
              </a:xfrm>
              <a:prstGeom prst="ellipse">
                <a:avLst/>
              </a:prstGeom>
              <a:gradFill flip="none" rotWithShape="1">
                <a:gsLst>
                  <a:gs pos="55000">
                    <a:schemeClr val="bg1">
                      <a:lumMod val="8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12389948-2CF9-393C-D85F-8CEA0F422256}"/>
                  </a:ext>
                </a:extLst>
              </p:cNvPr>
              <p:cNvSpPr/>
              <p:nvPr/>
            </p:nvSpPr>
            <p:spPr>
              <a:xfrm>
                <a:off x="3128962" y="973931"/>
                <a:ext cx="2524125" cy="952500"/>
              </a:xfrm>
              <a:prstGeom prst="ellipse">
                <a:avLst/>
              </a:prstGeom>
              <a:solidFill>
                <a:srgbClr val="FF9999"/>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80CAD179-0439-6535-054E-BF0C4667A6BB}"/>
                  </a:ext>
                </a:extLst>
              </p:cNvPr>
              <p:cNvSpPr/>
              <p:nvPr/>
            </p:nvSpPr>
            <p:spPr>
              <a:xfrm>
                <a:off x="2652712" y="947737"/>
                <a:ext cx="2524125" cy="952500"/>
              </a:xfrm>
              <a:prstGeom prst="ellipse">
                <a:avLst/>
              </a:prstGeom>
              <a:gradFill>
                <a:gsLst>
                  <a:gs pos="7000">
                    <a:schemeClr val="tx1">
                      <a:alpha val="2000"/>
                    </a:schemeClr>
                  </a:gs>
                  <a:gs pos="74000">
                    <a:schemeClr val="accent1">
                      <a:lumMod val="45000"/>
                      <a:lumOff val="55000"/>
                    </a:schemeClr>
                  </a:gs>
                </a:gsLst>
                <a:lin ang="0" scaled="1"/>
              </a:gradFill>
              <a:ln>
                <a:noFill/>
              </a:ln>
              <a:effectLst>
                <a:reflection stA="45000" endPos="0" dist="50800" dir="5400000" sy="-100000" algn="bl" rotWithShape="0"/>
                <a:softEdge rad="889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15">
              <a:extLst>
                <a:ext uri="{FF2B5EF4-FFF2-40B4-BE49-F238E27FC236}">
                  <a16:creationId xmlns:a16="http://schemas.microsoft.com/office/drawing/2014/main" id="{9BFE26E3-D3AB-AB73-E650-893B41D977C3}"/>
                </a:ext>
              </a:extLst>
            </p:cNvPr>
            <p:cNvGrpSpPr/>
            <p:nvPr/>
          </p:nvGrpSpPr>
          <p:grpSpPr>
            <a:xfrm>
              <a:off x="4124325" y="2668190"/>
              <a:ext cx="2676525" cy="897731"/>
              <a:chOff x="2652712" y="866775"/>
              <a:chExt cx="3338513" cy="1697831"/>
            </a:xfrm>
            <a:scene3d>
              <a:camera prst="orthographicFront">
                <a:rot lat="0" lon="0" rev="20399999"/>
              </a:camera>
              <a:lightRig rig="threePt" dir="t"/>
            </a:scene3d>
          </p:grpSpPr>
          <p:grpSp>
            <p:nvGrpSpPr>
              <p:cNvPr id="17" name="Group 16">
                <a:extLst>
                  <a:ext uri="{FF2B5EF4-FFF2-40B4-BE49-F238E27FC236}">
                    <a16:creationId xmlns:a16="http://schemas.microsoft.com/office/drawing/2014/main" id="{FFA783FC-E1EA-4F8D-643A-FB47AC9F3CFF}"/>
                  </a:ext>
                </a:extLst>
              </p:cNvPr>
              <p:cNvGrpSpPr/>
              <p:nvPr/>
            </p:nvGrpSpPr>
            <p:grpSpPr>
              <a:xfrm>
                <a:off x="2790825" y="1338262"/>
                <a:ext cx="3200400" cy="1226344"/>
                <a:chOff x="2790825" y="1338262"/>
                <a:chExt cx="3200400" cy="1226344"/>
              </a:xfrm>
              <a:gradFill>
                <a:gsLst>
                  <a:gs pos="6000">
                    <a:schemeClr val="tx1">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gradFill>
            </p:grpSpPr>
            <p:sp>
              <p:nvSpPr>
                <p:cNvPr id="21" name="Rectangle 20">
                  <a:extLst>
                    <a:ext uri="{FF2B5EF4-FFF2-40B4-BE49-F238E27FC236}">
                      <a16:creationId xmlns:a16="http://schemas.microsoft.com/office/drawing/2014/main" id="{B7F20906-A788-C628-24EC-0B4C5E4A6FA4}"/>
                    </a:ext>
                  </a:extLst>
                </p:cNvPr>
                <p:cNvSpPr/>
                <p:nvPr/>
              </p:nvSpPr>
              <p:spPr>
                <a:xfrm>
                  <a:off x="2790825" y="1338262"/>
                  <a:ext cx="3200400" cy="6429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0253EB98-59D0-B2DE-DAAF-89FBE5B79245}"/>
                    </a:ext>
                  </a:extLst>
                </p:cNvPr>
                <p:cNvSpPr/>
                <p:nvPr/>
              </p:nvSpPr>
              <p:spPr>
                <a:xfrm>
                  <a:off x="2790825" y="1450181"/>
                  <a:ext cx="3200400" cy="1114425"/>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 name="Oval 17">
                <a:extLst>
                  <a:ext uri="{FF2B5EF4-FFF2-40B4-BE49-F238E27FC236}">
                    <a16:creationId xmlns:a16="http://schemas.microsoft.com/office/drawing/2014/main" id="{1EFCBD37-E13A-FCFC-4133-4698A5E090F8}"/>
                  </a:ext>
                </a:extLst>
              </p:cNvPr>
              <p:cNvSpPr/>
              <p:nvPr/>
            </p:nvSpPr>
            <p:spPr>
              <a:xfrm>
                <a:off x="2790825" y="866775"/>
                <a:ext cx="3200400" cy="1114425"/>
              </a:xfrm>
              <a:prstGeom prst="ellipse">
                <a:avLst/>
              </a:prstGeom>
              <a:gradFill flip="none" rotWithShape="1">
                <a:gsLst>
                  <a:gs pos="55000">
                    <a:schemeClr val="bg1">
                      <a:lumMod val="8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2A9D82DF-8D62-2869-609B-244BED9C7B0C}"/>
                  </a:ext>
                </a:extLst>
              </p:cNvPr>
              <p:cNvSpPr/>
              <p:nvPr/>
            </p:nvSpPr>
            <p:spPr>
              <a:xfrm>
                <a:off x="3128962" y="973931"/>
                <a:ext cx="2524125" cy="952500"/>
              </a:xfrm>
              <a:prstGeom prst="ellipse">
                <a:avLst/>
              </a:prstGeom>
              <a:solidFill>
                <a:schemeClr val="accent2">
                  <a:lumMod val="7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E2523629-7FB3-AA3B-0AA8-80947D376CD8}"/>
                  </a:ext>
                </a:extLst>
              </p:cNvPr>
              <p:cNvSpPr/>
              <p:nvPr/>
            </p:nvSpPr>
            <p:spPr>
              <a:xfrm>
                <a:off x="2652712" y="947737"/>
                <a:ext cx="2524125" cy="952500"/>
              </a:xfrm>
              <a:prstGeom prst="ellipse">
                <a:avLst/>
              </a:prstGeom>
              <a:gradFill>
                <a:gsLst>
                  <a:gs pos="7000">
                    <a:schemeClr val="tx1">
                      <a:alpha val="2000"/>
                    </a:schemeClr>
                  </a:gs>
                  <a:gs pos="74000">
                    <a:schemeClr val="accent1">
                      <a:lumMod val="45000"/>
                      <a:lumOff val="55000"/>
                    </a:schemeClr>
                  </a:gs>
                </a:gsLst>
                <a:lin ang="0" scaled="1"/>
              </a:gradFill>
              <a:ln>
                <a:noFill/>
              </a:ln>
              <a:effectLst>
                <a:reflection stA="45000" endPos="0" dist="50800" dir="5400000" sy="-100000" algn="bl" rotWithShape="0"/>
                <a:softEdge rad="889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4">
              <a:extLst>
                <a:ext uri="{FF2B5EF4-FFF2-40B4-BE49-F238E27FC236}">
                  <a16:creationId xmlns:a16="http://schemas.microsoft.com/office/drawing/2014/main" id="{5218C6A9-858D-1B37-D0DC-D79D592B8D76}"/>
                </a:ext>
              </a:extLst>
            </p:cNvPr>
            <p:cNvGrpSpPr/>
            <p:nvPr/>
          </p:nvGrpSpPr>
          <p:grpSpPr>
            <a:xfrm>
              <a:off x="4124325" y="2219325"/>
              <a:ext cx="2676525" cy="897731"/>
              <a:chOff x="2652712" y="866775"/>
              <a:chExt cx="3338513" cy="1697831"/>
            </a:xfrm>
          </p:grpSpPr>
          <p:grpSp>
            <p:nvGrpSpPr>
              <p:cNvPr id="13" name="Group 12">
                <a:extLst>
                  <a:ext uri="{FF2B5EF4-FFF2-40B4-BE49-F238E27FC236}">
                    <a16:creationId xmlns:a16="http://schemas.microsoft.com/office/drawing/2014/main" id="{4B71C1C2-CCCB-0BDF-8384-74FB76E33A85}"/>
                  </a:ext>
                </a:extLst>
              </p:cNvPr>
              <p:cNvGrpSpPr/>
              <p:nvPr/>
            </p:nvGrpSpPr>
            <p:grpSpPr>
              <a:xfrm>
                <a:off x="2790825" y="1338262"/>
                <a:ext cx="3200400" cy="1226344"/>
                <a:chOff x="2790825" y="1338262"/>
                <a:chExt cx="3200400" cy="1226344"/>
              </a:xfrm>
              <a:gradFill>
                <a:gsLst>
                  <a:gs pos="6000">
                    <a:schemeClr val="tx1">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gradFill>
            </p:grpSpPr>
            <p:sp>
              <p:nvSpPr>
                <p:cNvPr id="10" name="Rectangle 9">
                  <a:extLst>
                    <a:ext uri="{FF2B5EF4-FFF2-40B4-BE49-F238E27FC236}">
                      <a16:creationId xmlns:a16="http://schemas.microsoft.com/office/drawing/2014/main" id="{47D770B2-960A-ADAB-F8F6-E3D299A0AEF2}"/>
                    </a:ext>
                  </a:extLst>
                </p:cNvPr>
                <p:cNvSpPr/>
                <p:nvPr/>
              </p:nvSpPr>
              <p:spPr>
                <a:xfrm>
                  <a:off x="2790825" y="1338262"/>
                  <a:ext cx="3200400" cy="6429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9824EE18-2288-CAF6-F228-9C7EBD1E7EED}"/>
                    </a:ext>
                  </a:extLst>
                </p:cNvPr>
                <p:cNvSpPr/>
                <p:nvPr/>
              </p:nvSpPr>
              <p:spPr>
                <a:xfrm>
                  <a:off x="2790825" y="1450181"/>
                  <a:ext cx="3200400" cy="1114425"/>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Oval 7">
                <a:extLst>
                  <a:ext uri="{FF2B5EF4-FFF2-40B4-BE49-F238E27FC236}">
                    <a16:creationId xmlns:a16="http://schemas.microsoft.com/office/drawing/2014/main" id="{BD7DF29C-89B8-FB15-E2AF-A55ED20D2D93}"/>
                  </a:ext>
                </a:extLst>
              </p:cNvPr>
              <p:cNvSpPr/>
              <p:nvPr/>
            </p:nvSpPr>
            <p:spPr>
              <a:xfrm>
                <a:off x="2790825" y="866775"/>
                <a:ext cx="3200400" cy="1114425"/>
              </a:xfrm>
              <a:prstGeom prst="ellipse">
                <a:avLst/>
              </a:prstGeom>
              <a:gradFill flip="none" rotWithShape="1">
                <a:gsLst>
                  <a:gs pos="55000">
                    <a:schemeClr val="bg1">
                      <a:lumMod val="8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C0C569D9-A612-4F86-4F9C-E1996A835FDA}"/>
                  </a:ext>
                </a:extLst>
              </p:cNvPr>
              <p:cNvSpPr/>
              <p:nvPr/>
            </p:nvSpPr>
            <p:spPr>
              <a:xfrm>
                <a:off x="3128962" y="973931"/>
                <a:ext cx="2524125" cy="952500"/>
              </a:xfrm>
              <a:prstGeom prst="ellipse">
                <a:avLst/>
              </a:prstGeom>
              <a:solidFill>
                <a:srgbClr val="0070C0"/>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06991C01-578F-9A12-7ECC-2C925C20A1AA}"/>
                  </a:ext>
                </a:extLst>
              </p:cNvPr>
              <p:cNvSpPr/>
              <p:nvPr/>
            </p:nvSpPr>
            <p:spPr>
              <a:xfrm>
                <a:off x="2652712" y="947737"/>
                <a:ext cx="2524125" cy="952500"/>
              </a:xfrm>
              <a:prstGeom prst="ellipse">
                <a:avLst/>
              </a:prstGeom>
              <a:gradFill>
                <a:gsLst>
                  <a:gs pos="7000">
                    <a:schemeClr val="tx1">
                      <a:alpha val="2000"/>
                    </a:schemeClr>
                  </a:gs>
                  <a:gs pos="74000">
                    <a:schemeClr val="accent1">
                      <a:lumMod val="45000"/>
                      <a:lumOff val="55000"/>
                    </a:schemeClr>
                  </a:gs>
                </a:gsLst>
                <a:lin ang="0" scaled="1"/>
              </a:gradFill>
              <a:ln>
                <a:noFill/>
              </a:ln>
              <a:effectLst>
                <a:reflection stA="45000" endPos="0" dist="50800" dir="5400000" sy="-100000" algn="bl" rotWithShape="0"/>
                <a:softEdge rad="889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9" name="Group 58">
              <a:extLst>
                <a:ext uri="{FF2B5EF4-FFF2-40B4-BE49-F238E27FC236}">
                  <a16:creationId xmlns:a16="http://schemas.microsoft.com/office/drawing/2014/main" id="{ED38C5B4-67B5-D5B1-529F-828D389292E6}"/>
                </a:ext>
              </a:extLst>
            </p:cNvPr>
            <p:cNvGrpSpPr/>
            <p:nvPr/>
          </p:nvGrpSpPr>
          <p:grpSpPr>
            <a:xfrm>
              <a:off x="4036812" y="1845764"/>
              <a:ext cx="2676525" cy="897731"/>
              <a:chOff x="2652712" y="866775"/>
              <a:chExt cx="3338513" cy="1697831"/>
            </a:xfrm>
            <a:scene3d>
              <a:camera prst="orthographicFront">
                <a:rot lat="0" lon="0" rev="1200000"/>
              </a:camera>
              <a:lightRig rig="threePt" dir="t"/>
            </a:scene3d>
          </p:grpSpPr>
          <p:grpSp>
            <p:nvGrpSpPr>
              <p:cNvPr id="60" name="Group 59">
                <a:extLst>
                  <a:ext uri="{FF2B5EF4-FFF2-40B4-BE49-F238E27FC236}">
                    <a16:creationId xmlns:a16="http://schemas.microsoft.com/office/drawing/2014/main" id="{98F24735-CA5F-AC12-BC62-69FF979E1A4D}"/>
                  </a:ext>
                </a:extLst>
              </p:cNvPr>
              <p:cNvGrpSpPr/>
              <p:nvPr/>
            </p:nvGrpSpPr>
            <p:grpSpPr>
              <a:xfrm>
                <a:off x="2790825" y="1338262"/>
                <a:ext cx="3200400" cy="1226344"/>
                <a:chOff x="2790825" y="1338262"/>
                <a:chExt cx="3200400" cy="1226344"/>
              </a:xfrm>
              <a:gradFill>
                <a:gsLst>
                  <a:gs pos="6000">
                    <a:schemeClr val="tx1">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gradFill>
            </p:grpSpPr>
            <p:sp>
              <p:nvSpPr>
                <p:cNvPr id="64" name="Rectangle 63">
                  <a:extLst>
                    <a:ext uri="{FF2B5EF4-FFF2-40B4-BE49-F238E27FC236}">
                      <a16:creationId xmlns:a16="http://schemas.microsoft.com/office/drawing/2014/main" id="{C2E00B4F-7CE4-EA51-624E-1C2F173F2864}"/>
                    </a:ext>
                  </a:extLst>
                </p:cNvPr>
                <p:cNvSpPr/>
                <p:nvPr/>
              </p:nvSpPr>
              <p:spPr>
                <a:xfrm>
                  <a:off x="2790825" y="1338262"/>
                  <a:ext cx="3200400" cy="6429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a:extLst>
                    <a:ext uri="{FF2B5EF4-FFF2-40B4-BE49-F238E27FC236}">
                      <a16:creationId xmlns:a16="http://schemas.microsoft.com/office/drawing/2014/main" id="{DD02F67B-CE2C-E009-3557-8B4F1FBC2E9F}"/>
                    </a:ext>
                  </a:extLst>
                </p:cNvPr>
                <p:cNvSpPr/>
                <p:nvPr/>
              </p:nvSpPr>
              <p:spPr>
                <a:xfrm>
                  <a:off x="2790825" y="1450181"/>
                  <a:ext cx="3200400" cy="1114425"/>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1" name="Oval 60">
                <a:extLst>
                  <a:ext uri="{FF2B5EF4-FFF2-40B4-BE49-F238E27FC236}">
                    <a16:creationId xmlns:a16="http://schemas.microsoft.com/office/drawing/2014/main" id="{AC444DC8-546C-765E-D7E6-6C50E15198E9}"/>
                  </a:ext>
                </a:extLst>
              </p:cNvPr>
              <p:cNvSpPr/>
              <p:nvPr/>
            </p:nvSpPr>
            <p:spPr>
              <a:xfrm>
                <a:off x="2790825" y="866775"/>
                <a:ext cx="3200400" cy="1114425"/>
              </a:xfrm>
              <a:prstGeom prst="ellipse">
                <a:avLst/>
              </a:prstGeom>
              <a:gradFill flip="none" rotWithShape="1">
                <a:gsLst>
                  <a:gs pos="55000">
                    <a:schemeClr val="bg1">
                      <a:lumMod val="8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F5C96B52-9338-D910-27B7-99149C5CF009}"/>
                  </a:ext>
                </a:extLst>
              </p:cNvPr>
              <p:cNvSpPr/>
              <p:nvPr/>
            </p:nvSpPr>
            <p:spPr>
              <a:xfrm>
                <a:off x="3128962" y="973931"/>
                <a:ext cx="2524125" cy="952500"/>
              </a:xfrm>
              <a:prstGeom prst="ellipse">
                <a:avLst/>
              </a:prstGeom>
              <a:solidFill>
                <a:srgbClr val="FFC000"/>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Oval 62">
                <a:extLst>
                  <a:ext uri="{FF2B5EF4-FFF2-40B4-BE49-F238E27FC236}">
                    <a16:creationId xmlns:a16="http://schemas.microsoft.com/office/drawing/2014/main" id="{7EB58F8B-A6A3-63B0-C307-C1E738815675}"/>
                  </a:ext>
                </a:extLst>
              </p:cNvPr>
              <p:cNvSpPr/>
              <p:nvPr/>
            </p:nvSpPr>
            <p:spPr>
              <a:xfrm>
                <a:off x="2652712" y="947737"/>
                <a:ext cx="2524125" cy="952500"/>
              </a:xfrm>
              <a:prstGeom prst="ellipse">
                <a:avLst/>
              </a:prstGeom>
              <a:gradFill>
                <a:gsLst>
                  <a:gs pos="7000">
                    <a:schemeClr val="tx1">
                      <a:alpha val="2000"/>
                    </a:schemeClr>
                  </a:gs>
                  <a:gs pos="74000">
                    <a:schemeClr val="accent1">
                      <a:lumMod val="45000"/>
                      <a:lumOff val="55000"/>
                    </a:schemeClr>
                  </a:gs>
                </a:gsLst>
                <a:lin ang="0" scaled="1"/>
              </a:gradFill>
              <a:ln>
                <a:noFill/>
              </a:ln>
              <a:effectLst>
                <a:reflection stA="45000" endPos="0" dist="50800" dir="5400000" sy="-100000" algn="bl" rotWithShape="0"/>
                <a:softEdge rad="889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6" name="Group 65">
              <a:extLst>
                <a:ext uri="{FF2B5EF4-FFF2-40B4-BE49-F238E27FC236}">
                  <a16:creationId xmlns:a16="http://schemas.microsoft.com/office/drawing/2014/main" id="{42035BDB-83B8-5476-CBF3-6C79FCC89F92}"/>
                </a:ext>
              </a:extLst>
            </p:cNvPr>
            <p:cNvGrpSpPr/>
            <p:nvPr/>
          </p:nvGrpSpPr>
          <p:grpSpPr>
            <a:xfrm>
              <a:off x="3908599" y="1512840"/>
              <a:ext cx="2565798" cy="897731"/>
              <a:chOff x="2790825" y="866775"/>
              <a:chExt cx="3200400" cy="1697831"/>
            </a:xfrm>
            <a:scene3d>
              <a:camera prst="orthographicFront">
                <a:rot lat="0" lon="0" rev="2700000"/>
              </a:camera>
              <a:lightRig rig="threePt" dir="t"/>
            </a:scene3d>
          </p:grpSpPr>
          <p:grpSp>
            <p:nvGrpSpPr>
              <p:cNvPr id="67" name="Group 66">
                <a:extLst>
                  <a:ext uri="{FF2B5EF4-FFF2-40B4-BE49-F238E27FC236}">
                    <a16:creationId xmlns:a16="http://schemas.microsoft.com/office/drawing/2014/main" id="{7CB16C82-E881-DDDD-5303-8A1B4632B2F4}"/>
                  </a:ext>
                </a:extLst>
              </p:cNvPr>
              <p:cNvGrpSpPr/>
              <p:nvPr/>
            </p:nvGrpSpPr>
            <p:grpSpPr>
              <a:xfrm>
                <a:off x="2790825" y="1338262"/>
                <a:ext cx="3200400" cy="1226344"/>
                <a:chOff x="2790825" y="1338262"/>
                <a:chExt cx="3200400" cy="1226344"/>
              </a:xfrm>
              <a:gradFill>
                <a:gsLst>
                  <a:gs pos="6000">
                    <a:schemeClr val="tx1">
                      <a:lumMod val="50000"/>
                      <a:lumOff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gradFill>
            </p:grpSpPr>
            <p:sp>
              <p:nvSpPr>
                <p:cNvPr id="71" name="Rectangle 70">
                  <a:extLst>
                    <a:ext uri="{FF2B5EF4-FFF2-40B4-BE49-F238E27FC236}">
                      <a16:creationId xmlns:a16="http://schemas.microsoft.com/office/drawing/2014/main" id="{0D1F8BF7-1079-0122-7D76-6508A42F5B98}"/>
                    </a:ext>
                  </a:extLst>
                </p:cNvPr>
                <p:cNvSpPr/>
                <p:nvPr/>
              </p:nvSpPr>
              <p:spPr>
                <a:xfrm>
                  <a:off x="2790825" y="1338262"/>
                  <a:ext cx="3200400" cy="6429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5BBE37F7-F09E-CDC5-D2C2-94ACA8575A4C}"/>
                    </a:ext>
                  </a:extLst>
                </p:cNvPr>
                <p:cNvSpPr/>
                <p:nvPr/>
              </p:nvSpPr>
              <p:spPr>
                <a:xfrm>
                  <a:off x="2790825" y="1450181"/>
                  <a:ext cx="3200400" cy="1114425"/>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8" name="Oval 67">
                <a:extLst>
                  <a:ext uri="{FF2B5EF4-FFF2-40B4-BE49-F238E27FC236}">
                    <a16:creationId xmlns:a16="http://schemas.microsoft.com/office/drawing/2014/main" id="{24029DE5-7288-1BDF-C90B-02197157086A}"/>
                  </a:ext>
                </a:extLst>
              </p:cNvPr>
              <p:cNvSpPr/>
              <p:nvPr/>
            </p:nvSpPr>
            <p:spPr>
              <a:xfrm>
                <a:off x="2790825" y="866775"/>
                <a:ext cx="3200400" cy="1114425"/>
              </a:xfrm>
              <a:prstGeom prst="ellipse">
                <a:avLst/>
              </a:prstGeom>
              <a:gradFill flip="none" rotWithShape="1">
                <a:gsLst>
                  <a:gs pos="55000">
                    <a:schemeClr val="bg1">
                      <a:lumMod val="8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2DE95EA5-1798-9303-062A-D0F9642F66AA}"/>
                  </a:ext>
                </a:extLst>
              </p:cNvPr>
              <p:cNvSpPr/>
              <p:nvPr/>
            </p:nvSpPr>
            <p:spPr>
              <a:xfrm>
                <a:off x="3128962" y="973931"/>
                <a:ext cx="2524125" cy="952500"/>
              </a:xfrm>
              <a:prstGeom prst="ellipse">
                <a:avLst/>
              </a:prstGeom>
              <a:solidFill>
                <a:srgbClr val="C00000"/>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08" name="Rectangle: Rounded Corners 107">
            <a:extLst>
              <a:ext uri="{FF2B5EF4-FFF2-40B4-BE49-F238E27FC236}">
                <a16:creationId xmlns:a16="http://schemas.microsoft.com/office/drawing/2014/main" id="{A5192CDD-67A1-EDAD-25A5-695497700FAB}"/>
              </a:ext>
            </a:extLst>
          </p:cNvPr>
          <p:cNvSpPr/>
          <p:nvPr/>
        </p:nvSpPr>
        <p:spPr>
          <a:xfrm>
            <a:off x="7666342" y="1461498"/>
            <a:ext cx="2565798" cy="755262"/>
          </a:xfrm>
          <a:prstGeom prst="roundRect">
            <a:avLst/>
          </a:prstGeom>
          <a:solidFill>
            <a:srgbClr val="C00000"/>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effectLst>
            <a:outerShdw blurRad="50800" dist="50800" dir="5400000" algn="ctr" rotWithShape="0">
              <a:srgbClr val="000000">
                <a:alpha val="74000"/>
              </a:srgbClr>
            </a:outerShdw>
            <a:reflection stA="31000" endPos="34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Rectangle: Rounded Corners 116">
            <a:extLst>
              <a:ext uri="{FF2B5EF4-FFF2-40B4-BE49-F238E27FC236}">
                <a16:creationId xmlns:a16="http://schemas.microsoft.com/office/drawing/2014/main" id="{4CC5DC57-BA69-8701-CFB7-A4A5D303CA1D}"/>
              </a:ext>
            </a:extLst>
          </p:cNvPr>
          <p:cNvSpPr/>
          <p:nvPr/>
        </p:nvSpPr>
        <p:spPr>
          <a:xfrm>
            <a:off x="1603548" y="321857"/>
            <a:ext cx="8895783" cy="589255"/>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TextBox 117">
            <a:extLst>
              <a:ext uri="{FF2B5EF4-FFF2-40B4-BE49-F238E27FC236}">
                <a16:creationId xmlns:a16="http://schemas.microsoft.com/office/drawing/2014/main" id="{EDF762D1-9AC9-B4F7-981D-073F3C02F38D}"/>
              </a:ext>
            </a:extLst>
          </p:cNvPr>
          <p:cNvSpPr txBox="1"/>
          <p:nvPr/>
        </p:nvSpPr>
        <p:spPr>
          <a:xfrm>
            <a:off x="2136217" y="416992"/>
            <a:ext cx="7919566" cy="400110"/>
          </a:xfrm>
          <a:prstGeom prst="rect">
            <a:avLst/>
          </a:prstGeom>
          <a:noFill/>
        </p:spPr>
        <p:txBody>
          <a:bodyPr wrap="square" rtlCol="0">
            <a:spAutoFit/>
          </a:bodyPr>
          <a:lstStyle/>
          <a:p>
            <a:pPr algn="ctr"/>
            <a:r>
              <a:rPr lang="en-IN" sz="2000" dirty="0">
                <a:solidFill>
                  <a:schemeClr val="bg1"/>
                </a:solidFill>
                <a:latin typeface="Amasis MT Pro Light" panose="02040304050005020304" pitchFamily="18" charset="0"/>
              </a:rPr>
              <a:t>PROJECT NAME :  HR ANALYTICS   (  EMPLOYEE RETENTION  )</a:t>
            </a:r>
          </a:p>
        </p:txBody>
      </p:sp>
      <p:cxnSp>
        <p:nvCxnSpPr>
          <p:cNvPr id="94" name="Straight Connector 93">
            <a:extLst>
              <a:ext uri="{FF2B5EF4-FFF2-40B4-BE49-F238E27FC236}">
                <a16:creationId xmlns:a16="http://schemas.microsoft.com/office/drawing/2014/main" id="{67A2756F-14E9-1DFB-B27E-0326636DA58C}"/>
              </a:ext>
            </a:extLst>
          </p:cNvPr>
          <p:cNvCxnSpPr/>
          <p:nvPr/>
        </p:nvCxnSpPr>
        <p:spPr>
          <a:xfrm>
            <a:off x="6433255" y="2937794"/>
            <a:ext cx="2315853"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3BD8B55-B8F1-F556-ACCB-0CE70ABA68DF}"/>
              </a:ext>
            </a:extLst>
          </p:cNvPr>
          <p:cNvCxnSpPr/>
          <p:nvPr/>
        </p:nvCxnSpPr>
        <p:spPr>
          <a:xfrm>
            <a:off x="5957829" y="2092780"/>
            <a:ext cx="231585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093CD5E-3913-9FF4-2D48-5489C2DF74B7}"/>
              </a:ext>
            </a:extLst>
          </p:cNvPr>
          <p:cNvCxnSpPr/>
          <p:nvPr/>
        </p:nvCxnSpPr>
        <p:spPr>
          <a:xfrm>
            <a:off x="5219966" y="6157762"/>
            <a:ext cx="2315853"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A5C9158-3BD4-EE49-AC6F-AB6479FD7884}"/>
              </a:ext>
            </a:extLst>
          </p:cNvPr>
          <p:cNvCxnSpPr/>
          <p:nvPr/>
        </p:nvCxnSpPr>
        <p:spPr>
          <a:xfrm>
            <a:off x="6165170" y="5210135"/>
            <a:ext cx="2315853" cy="0"/>
          </a:xfrm>
          <a:prstGeom prst="line">
            <a:avLst/>
          </a:prstGeom>
          <a:ln w="25400">
            <a:solidFill>
              <a:srgbClr val="FF9999"/>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9738338-45F1-F086-D22B-34869D00E109}"/>
              </a:ext>
            </a:extLst>
          </p:cNvPr>
          <p:cNvCxnSpPr/>
          <p:nvPr/>
        </p:nvCxnSpPr>
        <p:spPr>
          <a:xfrm>
            <a:off x="6377893" y="4608215"/>
            <a:ext cx="2315853" cy="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54E6E1-A8D8-1479-01DC-BE63683F3E0F}"/>
              </a:ext>
            </a:extLst>
          </p:cNvPr>
          <p:cNvCxnSpPr/>
          <p:nvPr/>
        </p:nvCxnSpPr>
        <p:spPr>
          <a:xfrm>
            <a:off x="6508415" y="3796023"/>
            <a:ext cx="2315853"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11" name="Rectangle: Rounded Corners 110">
            <a:extLst>
              <a:ext uri="{FF2B5EF4-FFF2-40B4-BE49-F238E27FC236}">
                <a16:creationId xmlns:a16="http://schemas.microsoft.com/office/drawing/2014/main" id="{5CC7C01D-66D5-1982-37D5-1A210EBBE4B9}"/>
              </a:ext>
            </a:extLst>
          </p:cNvPr>
          <p:cNvSpPr/>
          <p:nvPr/>
        </p:nvSpPr>
        <p:spPr>
          <a:xfrm>
            <a:off x="8355455" y="2299831"/>
            <a:ext cx="2565798" cy="755262"/>
          </a:xfrm>
          <a:prstGeom prst="roundRect">
            <a:avLst/>
          </a:prstGeom>
          <a:solidFill>
            <a:srgbClr val="FFC000"/>
          </a:solidFill>
          <a:effectLst>
            <a:outerShdw blurRad="50800" dist="50800" dir="5400000" algn="ctr" rotWithShape="0">
              <a:srgbClr val="000000">
                <a:alpha val="45000"/>
              </a:srgbClr>
            </a:outerShdw>
            <a:reflection stA="83000" endPos="26000" dist="254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Rectangle: Rounded Corners 111">
            <a:extLst>
              <a:ext uri="{FF2B5EF4-FFF2-40B4-BE49-F238E27FC236}">
                <a16:creationId xmlns:a16="http://schemas.microsoft.com/office/drawing/2014/main" id="{754C0617-7DAF-B0F0-778C-34E7DFE44FE0}"/>
              </a:ext>
            </a:extLst>
          </p:cNvPr>
          <p:cNvSpPr/>
          <p:nvPr/>
        </p:nvSpPr>
        <p:spPr>
          <a:xfrm>
            <a:off x="8553875" y="3196108"/>
            <a:ext cx="2565798" cy="755262"/>
          </a:xfrm>
          <a:prstGeom prst="roundRect">
            <a:avLst/>
          </a:prstGeom>
          <a:solidFill>
            <a:schemeClr val="accent5">
              <a:lumMod val="75000"/>
            </a:schemeClr>
          </a:solidFill>
          <a:effectLst>
            <a:outerShdw blurRad="50800" dist="50800" dir="5400000" sx="94000" sy="94000" algn="ctr" rotWithShape="0">
              <a:srgbClr val="000000">
                <a:alpha val="60000"/>
              </a:srgbClr>
            </a:outerShdw>
            <a:reflection stA="79000" endPos="19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Rectangle: Rounded Corners 112">
            <a:extLst>
              <a:ext uri="{FF2B5EF4-FFF2-40B4-BE49-F238E27FC236}">
                <a16:creationId xmlns:a16="http://schemas.microsoft.com/office/drawing/2014/main" id="{E6DA34EA-DEDA-4690-472F-5CFB2ABAEAC8}"/>
              </a:ext>
            </a:extLst>
          </p:cNvPr>
          <p:cNvSpPr/>
          <p:nvPr/>
        </p:nvSpPr>
        <p:spPr>
          <a:xfrm>
            <a:off x="8343890" y="4077628"/>
            <a:ext cx="2565798" cy="755262"/>
          </a:xfrm>
          <a:prstGeom prst="roundRect">
            <a:avLst/>
          </a:prstGeom>
          <a:solidFill>
            <a:schemeClr val="accent2">
              <a:lumMod val="60000"/>
              <a:lumOff val="40000"/>
            </a:schemeClr>
          </a:solidFill>
          <a:effectLst>
            <a:outerShdw blurRad="50800" dist="50800" dir="5400000" sx="93000" sy="93000" algn="ctr" rotWithShape="0">
              <a:srgbClr val="000000">
                <a:alpha val="37000"/>
              </a:srgbClr>
            </a:outerShdw>
            <a:reflection stA="92000" endPos="19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Rectangle: Rounded Corners 113">
            <a:extLst>
              <a:ext uri="{FF2B5EF4-FFF2-40B4-BE49-F238E27FC236}">
                <a16:creationId xmlns:a16="http://schemas.microsoft.com/office/drawing/2014/main" id="{DE1C6818-983A-52A7-55E9-990E8AEBAB01}"/>
              </a:ext>
            </a:extLst>
          </p:cNvPr>
          <p:cNvSpPr/>
          <p:nvPr/>
        </p:nvSpPr>
        <p:spPr>
          <a:xfrm>
            <a:off x="8099209" y="4998142"/>
            <a:ext cx="2565798" cy="755262"/>
          </a:xfrm>
          <a:prstGeom prst="roundRect">
            <a:avLst/>
          </a:prstGeom>
          <a:solidFill>
            <a:srgbClr val="FF9999"/>
          </a:solidFill>
          <a:effectLst>
            <a:outerShdw blurRad="50800" dist="50800" dir="5400000" algn="ctr" rotWithShape="0">
              <a:srgbClr val="000000">
                <a:alpha val="33000"/>
              </a:srgbClr>
            </a:outerShdw>
            <a:reflection stA="93000" endPos="31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Rectangle: Rounded Corners 114">
            <a:extLst>
              <a:ext uri="{FF2B5EF4-FFF2-40B4-BE49-F238E27FC236}">
                <a16:creationId xmlns:a16="http://schemas.microsoft.com/office/drawing/2014/main" id="{21016AF6-9562-5204-C7A7-EC3DE90E2F9F}"/>
              </a:ext>
            </a:extLst>
          </p:cNvPr>
          <p:cNvSpPr/>
          <p:nvPr/>
        </p:nvSpPr>
        <p:spPr>
          <a:xfrm>
            <a:off x="7287707" y="5937766"/>
            <a:ext cx="2565798" cy="755262"/>
          </a:xfrm>
          <a:prstGeom prst="roundRect">
            <a:avLst/>
          </a:prstGeom>
          <a:solidFill>
            <a:schemeClr val="accent6">
              <a:lumMod val="75000"/>
            </a:schemeClr>
          </a:solidFill>
          <a:effectLst>
            <a:outerShdw blurRad="50800" dist="50800" dir="5400000" algn="ctr" rotWithShape="0">
              <a:srgbClr val="000000">
                <a:alpha val="58000"/>
              </a:srgbClr>
            </a:outerShdw>
            <a:reflection stA="52000" endPos="35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32" name="Group 131">
            <a:extLst>
              <a:ext uri="{FF2B5EF4-FFF2-40B4-BE49-F238E27FC236}">
                <a16:creationId xmlns:a16="http://schemas.microsoft.com/office/drawing/2014/main" id="{890953B0-19CE-E71F-1B5A-919B70C1CCD6}"/>
              </a:ext>
            </a:extLst>
          </p:cNvPr>
          <p:cNvGrpSpPr/>
          <p:nvPr/>
        </p:nvGrpSpPr>
        <p:grpSpPr>
          <a:xfrm>
            <a:off x="7417847" y="1627174"/>
            <a:ext cx="3631196" cy="4899920"/>
            <a:chOff x="7417847" y="1627174"/>
            <a:chExt cx="3631196" cy="4899920"/>
          </a:xfrm>
        </p:grpSpPr>
        <p:sp>
          <p:nvSpPr>
            <p:cNvPr id="119" name="TextBox 118">
              <a:extLst>
                <a:ext uri="{FF2B5EF4-FFF2-40B4-BE49-F238E27FC236}">
                  <a16:creationId xmlns:a16="http://schemas.microsoft.com/office/drawing/2014/main" id="{585C99B4-BB43-9629-66B2-2BAA0336D485}"/>
                </a:ext>
              </a:extLst>
            </p:cNvPr>
            <p:cNvSpPr txBox="1"/>
            <p:nvPr/>
          </p:nvSpPr>
          <p:spPr>
            <a:xfrm>
              <a:off x="7856594" y="1627174"/>
              <a:ext cx="2039421" cy="369332"/>
            </a:xfrm>
            <a:prstGeom prst="rect">
              <a:avLst/>
            </a:prstGeom>
            <a:noFill/>
          </p:spPr>
          <p:txBody>
            <a:bodyPr wrap="square" rtlCol="0">
              <a:spAutoFit/>
            </a:bodyPr>
            <a:lstStyle/>
            <a:p>
              <a:pPr algn="ctr"/>
              <a:r>
                <a:rPr lang="en-IN" b="1" dirty="0">
                  <a:latin typeface="Amasis MT Pro Light" panose="02040304050005020304" pitchFamily="18" charset="0"/>
                </a:rPr>
                <a:t>D. ROHIT NAIDU </a:t>
              </a:r>
            </a:p>
          </p:txBody>
        </p:sp>
        <p:sp>
          <p:nvSpPr>
            <p:cNvPr id="120" name="TextBox 119">
              <a:extLst>
                <a:ext uri="{FF2B5EF4-FFF2-40B4-BE49-F238E27FC236}">
                  <a16:creationId xmlns:a16="http://schemas.microsoft.com/office/drawing/2014/main" id="{BEE32B2A-A549-D5D8-FB10-39227711FDF7}"/>
                </a:ext>
              </a:extLst>
            </p:cNvPr>
            <p:cNvSpPr txBox="1"/>
            <p:nvPr/>
          </p:nvSpPr>
          <p:spPr>
            <a:xfrm>
              <a:off x="8553875" y="2538098"/>
              <a:ext cx="2111132" cy="369332"/>
            </a:xfrm>
            <a:prstGeom prst="rect">
              <a:avLst/>
            </a:prstGeom>
            <a:noFill/>
          </p:spPr>
          <p:txBody>
            <a:bodyPr wrap="square" rtlCol="0">
              <a:spAutoFit/>
            </a:bodyPr>
            <a:lstStyle/>
            <a:p>
              <a:pPr algn="ctr"/>
              <a:r>
                <a:rPr lang="en-IN" b="1" dirty="0">
                  <a:latin typeface="Amasis MT Pro Light" panose="02040304050005020304" pitchFamily="18" charset="0"/>
                </a:rPr>
                <a:t>R.ROHAN</a:t>
              </a:r>
            </a:p>
          </p:txBody>
        </p:sp>
        <p:sp>
          <p:nvSpPr>
            <p:cNvPr id="121" name="TextBox 120">
              <a:extLst>
                <a:ext uri="{FF2B5EF4-FFF2-40B4-BE49-F238E27FC236}">
                  <a16:creationId xmlns:a16="http://schemas.microsoft.com/office/drawing/2014/main" id="{BE0C9C27-D628-EC81-43BE-B35B3D038770}"/>
                </a:ext>
              </a:extLst>
            </p:cNvPr>
            <p:cNvSpPr txBox="1"/>
            <p:nvPr/>
          </p:nvSpPr>
          <p:spPr>
            <a:xfrm>
              <a:off x="8632040" y="3406783"/>
              <a:ext cx="2417003" cy="369332"/>
            </a:xfrm>
            <a:prstGeom prst="rect">
              <a:avLst/>
            </a:prstGeom>
            <a:noFill/>
          </p:spPr>
          <p:txBody>
            <a:bodyPr wrap="square" rtlCol="0">
              <a:spAutoFit/>
            </a:bodyPr>
            <a:lstStyle/>
            <a:p>
              <a:pPr algn="ctr"/>
              <a:r>
                <a:rPr lang="en-IN" b="1" dirty="0">
                  <a:latin typeface="Amasis MT Pro Light" panose="02040304050005020304" pitchFamily="18" charset="0"/>
                </a:rPr>
                <a:t>D.RAMYA SREE</a:t>
              </a:r>
            </a:p>
          </p:txBody>
        </p:sp>
        <p:sp>
          <p:nvSpPr>
            <p:cNvPr id="122" name="TextBox 121">
              <a:extLst>
                <a:ext uri="{FF2B5EF4-FFF2-40B4-BE49-F238E27FC236}">
                  <a16:creationId xmlns:a16="http://schemas.microsoft.com/office/drawing/2014/main" id="{83DD1F8F-28B0-EDB0-96D7-C3AEF190D5D7}"/>
                </a:ext>
              </a:extLst>
            </p:cNvPr>
            <p:cNvSpPr txBox="1"/>
            <p:nvPr/>
          </p:nvSpPr>
          <p:spPr>
            <a:xfrm>
              <a:off x="8507866" y="4238883"/>
              <a:ext cx="2242610" cy="369332"/>
            </a:xfrm>
            <a:prstGeom prst="rect">
              <a:avLst/>
            </a:prstGeom>
            <a:noFill/>
          </p:spPr>
          <p:txBody>
            <a:bodyPr wrap="square" rtlCol="0">
              <a:spAutoFit/>
            </a:bodyPr>
            <a:lstStyle/>
            <a:p>
              <a:pPr algn="ctr"/>
              <a:r>
                <a:rPr lang="en-IN" b="1" dirty="0">
                  <a:latin typeface="Amasis MT Pro Light" panose="02040304050005020304" pitchFamily="18" charset="0"/>
                </a:rPr>
                <a:t>K.SOWJANYA</a:t>
              </a:r>
            </a:p>
          </p:txBody>
        </p:sp>
        <p:sp>
          <p:nvSpPr>
            <p:cNvPr id="123" name="TextBox 122">
              <a:extLst>
                <a:ext uri="{FF2B5EF4-FFF2-40B4-BE49-F238E27FC236}">
                  <a16:creationId xmlns:a16="http://schemas.microsoft.com/office/drawing/2014/main" id="{35A6AEBA-77D5-4D8F-CDE1-928AD791C594}"/>
                </a:ext>
              </a:extLst>
            </p:cNvPr>
            <p:cNvSpPr txBox="1"/>
            <p:nvPr/>
          </p:nvSpPr>
          <p:spPr>
            <a:xfrm>
              <a:off x="8273682" y="5210135"/>
              <a:ext cx="2227779" cy="369332"/>
            </a:xfrm>
            <a:prstGeom prst="rect">
              <a:avLst/>
            </a:prstGeom>
            <a:noFill/>
          </p:spPr>
          <p:txBody>
            <a:bodyPr wrap="square" rtlCol="0">
              <a:spAutoFit/>
            </a:bodyPr>
            <a:lstStyle/>
            <a:p>
              <a:pPr algn="ctr"/>
              <a:r>
                <a:rPr lang="en-IN" b="1" dirty="0">
                  <a:latin typeface="Amasis MT Pro Light" panose="02040304050005020304" pitchFamily="18" charset="0"/>
                </a:rPr>
                <a:t>YOGITA SHARMA</a:t>
              </a:r>
            </a:p>
          </p:txBody>
        </p:sp>
        <p:sp>
          <p:nvSpPr>
            <p:cNvPr id="124" name="TextBox 123">
              <a:extLst>
                <a:ext uri="{FF2B5EF4-FFF2-40B4-BE49-F238E27FC236}">
                  <a16:creationId xmlns:a16="http://schemas.microsoft.com/office/drawing/2014/main" id="{FEF078EA-56EF-CF25-6CC1-D5885892742C}"/>
                </a:ext>
              </a:extLst>
            </p:cNvPr>
            <p:cNvSpPr txBox="1"/>
            <p:nvPr/>
          </p:nvSpPr>
          <p:spPr>
            <a:xfrm>
              <a:off x="7417847" y="6157762"/>
              <a:ext cx="2180037" cy="369332"/>
            </a:xfrm>
            <a:prstGeom prst="rect">
              <a:avLst/>
            </a:prstGeom>
            <a:noFill/>
          </p:spPr>
          <p:txBody>
            <a:bodyPr wrap="square" rtlCol="0">
              <a:spAutoFit/>
            </a:bodyPr>
            <a:lstStyle/>
            <a:p>
              <a:pPr algn="ctr"/>
              <a:r>
                <a:rPr lang="en-IN" b="1" dirty="0">
                  <a:latin typeface="Amasis MT Pro Light" panose="02040304050005020304" pitchFamily="18" charset="0"/>
                </a:rPr>
                <a:t>G . AKHILESH  </a:t>
              </a:r>
            </a:p>
          </p:txBody>
        </p:sp>
      </p:grpSp>
      <p:sp>
        <p:nvSpPr>
          <p:cNvPr id="127" name="TextBox 126">
            <a:extLst>
              <a:ext uri="{FF2B5EF4-FFF2-40B4-BE49-F238E27FC236}">
                <a16:creationId xmlns:a16="http://schemas.microsoft.com/office/drawing/2014/main" id="{1BD017E6-AC62-B93D-9111-03E7C5411BF7}"/>
              </a:ext>
            </a:extLst>
          </p:cNvPr>
          <p:cNvSpPr txBox="1"/>
          <p:nvPr/>
        </p:nvSpPr>
        <p:spPr>
          <a:xfrm>
            <a:off x="2144042" y="3376810"/>
            <a:ext cx="1413724" cy="369332"/>
          </a:xfrm>
          <a:prstGeom prst="rect">
            <a:avLst/>
          </a:prstGeom>
          <a:noFill/>
        </p:spPr>
        <p:txBody>
          <a:bodyPr wrap="square" rtlCol="0">
            <a:spAutoFit/>
          </a:bodyPr>
          <a:lstStyle/>
          <a:p>
            <a:r>
              <a:rPr lang="en-IN" b="1" dirty="0">
                <a:latin typeface="Amasis MT Pro Light" panose="02040304050005020304" pitchFamily="18" charset="0"/>
              </a:rPr>
              <a:t>MENTOR</a:t>
            </a:r>
            <a:r>
              <a:rPr lang="en-IN" dirty="0"/>
              <a:t> </a:t>
            </a:r>
          </a:p>
        </p:txBody>
      </p:sp>
      <p:sp>
        <p:nvSpPr>
          <p:cNvPr id="129" name="TextBox 128">
            <a:extLst>
              <a:ext uri="{FF2B5EF4-FFF2-40B4-BE49-F238E27FC236}">
                <a16:creationId xmlns:a16="http://schemas.microsoft.com/office/drawing/2014/main" id="{2E99B2AB-3BA0-B667-553C-23D46A4CCCD7}"/>
              </a:ext>
            </a:extLst>
          </p:cNvPr>
          <p:cNvSpPr txBox="1"/>
          <p:nvPr/>
        </p:nvSpPr>
        <p:spPr>
          <a:xfrm>
            <a:off x="1904998" y="3694172"/>
            <a:ext cx="1809877" cy="369332"/>
          </a:xfrm>
          <a:prstGeom prst="rect">
            <a:avLst/>
          </a:prstGeom>
          <a:noFill/>
        </p:spPr>
        <p:txBody>
          <a:bodyPr wrap="square" rtlCol="0">
            <a:spAutoFit/>
          </a:bodyPr>
          <a:lstStyle/>
          <a:p>
            <a:r>
              <a:rPr lang="en-US" sz="1800" b="1" dirty="0">
                <a:latin typeface="Amasis MT Pro Light" panose="02040304050005020304" pitchFamily="18" charset="0"/>
                <a:cs typeface="Arial" panose="020B0604020202020204" pitchFamily="34" charset="0"/>
              </a:rPr>
              <a:t>Abdul Rahman</a:t>
            </a:r>
            <a:endParaRPr lang="en-IN" dirty="0">
              <a:latin typeface="Amasis MT Pro Light" panose="02040304050005020304" pitchFamily="18" charset="0"/>
            </a:endParaRPr>
          </a:p>
        </p:txBody>
      </p:sp>
      <p:sp>
        <p:nvSpPr>
          <p:cNvPr id="2" name="Oval 1">
            <a:extLst>
              <a:ext uri="{FF2B5EF4-FFF2-40B4-BE49-F238E27FC236}">
                <a16:creationId xmlns:a16="http://schemas.microsoft.com/office/drawing/2014/main" id="{C34076EC-8C4F-F311-A145-3B23A4B2581C}"/>
              </a:ext>
            </a:extLst>
          </p:cNvPr>
          <p:cNvSpPr/>
          <p:nvPr/>
        </p:nvSpPr>
        <p:spPr>
          <a:xfrm rot="18987042">
            <a:off x="4101247" y="2577805"/>
            <a:ext cx="1340456" cy="446028"/>
          </a:xfrm>
          <a:prstGeom prst="ellipse">
            <a:avLst/>
          </a:prstGeom>
          <a:gradFill flip="none" rotWithShape="1">
            <a:gsLst>
              <a:gs pos="100000">
                <a:srgbClr val="C00000"/>
              </a:gs>
              <a:gs pos="23000">
                <a:schemeClr val="accent1">
                  <a:lumMod val="45000"/>
                  <a:lumOff val="55000"/>
                </a:schemeClr>
              </a:gs>
              <a:gs pos="0">
                <a:schemeClr val="accent1">
                  <a:lumMod val="45000"/>
                  <a:lumOff val="55000"/>
                </a:schemeClr>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909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barn(inVertical)">
                                      <p:cBhvr>
                                        <p:cTn id="7"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E74AAC82-7D2B-7425-E56A-1CCA4DEC9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93" y="193255"/>
            <a:ext cx="11360223" cy="6182054"/>
          </a:xfrm>
          <a:prstGeom prst="rect">
            <a:avLst/>
          </a:prstGeom>
        </p:spPr>
      </p:pic>
    </p:spTree>
    <p:extLst>
      <p:ext uri="{BB962C8B-B14F-4D97-AF65-F5344CB8AC3E}">
        <p14:creationId xmlns:p14="http://schemas.microsoft.com/office/powerpoint/2010/main" val="82291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D669A-E737-591B-678D-D472FEAFB5DA}"/>
              </a:ext>
            </a:extLst>
          </p:cNvPr>
          <p:cNvSpPr>
            <a:spLocks noGrp="1"/>
          </p:cNvSpPr>
          <p:nvPr>
            <p:ph type="title"/>
          </p:nvPr>
        </p:nvSpPr>
        <p:spPr>
          <a:xfrm>
            <a:off x="643465" y="105087"/>
            <a:ext cx="10898485" cy="1096088"/>
          </a:xfrm>
        </p:spPr>
        <p:txBody>
          <a:bodyPr/>
          <a:lstStyle/>
          <a:p>
            <a:pPr algn="ctr" defTabSz="941832"/>
            <a:r>
              <a:rPr lang="en-IN" sz="6180" kern="1200" dirty="0">
                <a:solidFill>
                  <a:schemeClr val="tx1"/>
                </a:solidFill>
                <a:latin typeface="Amasis MT Pro Medium" panose="02040604050005020304" pitchFamily="18" charset="0"/>
                <a:ea typeface="+mj-ea"/>
                <a:cs typeface="+mj-cs"/>
              </a:rPr>
              <a:t>Conclusion </a:t>
            </a:r>
            <a:endParaRPr lang="en-IN" dirty="0">
              <a:latin typeface="Amasis MT Pro Medium" panose="02040604050005020304" pitchFamily="18" charset="0"/>
            </a:endParaRPr>
          </a:p>
        </p:txBody>
      </p:sp>
      <p:graphicFrame>
        <p:nvGraphicFramePr>
          <p:cNvPr id="7" name="Text Placeholder 2">
            <a:extLst>
              <a:ext uri="{FF2B5EF4-FFF2-40B4-BE49-F238E27FC236}">
                <a16:creationId xmlns:a16="http://schemas.microsoft.com/office/drawing/2014/main" id="{F9A04D95-F775-5027-575C-8334968BC060}"/>
              </a:ext>
            </a:extLst>
          </p:cNvPr>
          <p:cNvGraphicFramePr/>
          <p:nvPr>
            <p:extLst>
              <p:ext uri="{D42A27DB-BD31-4B8C-83A1-F6EECF244321}">
                <p14:modId xmlns:p14="http://schemas.microsoft.com/office/powerpoint/2010/main" val="1555868881"/>
              </p:ext>
            </p:extLst>
          </p:nvPr>
        </p:nvGraphicFramePr>
        <p:xfrm>
          <a:off x="643466" y="1675252"/>
          <a:ext cx="10898485" cy="444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50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0F0DD70-3D3C-C45D-AC37-8893F80E6AD4}"/>
              </a:ext>
            </a:extLst>
          </p:cNvPr>
          <p:cNvSpPr>
            <a:spLocks noGrp="1"/>
          </p:cNvSpPr>
          <p:nvPr>
            <p:ph type="body" idx="1"/>
          </p:nvPr>
        </p:nvSpPr>
        <p:spPr>
          <a:xfrm>
            <a:off x="1522476" y="1897534"/>
            <a:ext cx="9144000" cy="1536192"/>
          </a:xfrm>
        </p:spPr>
        <p:txBody>
          <a:bodyPr vert="horz" lIns="91440" tIns="45720" rIns="91440" bIns="45720" rtlCol="0">
            <a:normAutofit/>
          </a:bodyPr>
          <a:lstStyle/>
          <a:p>
            <a:pPr algn="ctr"/>
            <a:r>
              <a:rPr lang="en-US" sz="9600" b="1" dirty="0">
                <a:solidFill>
                  <a:srgbClr val="FFFFFF"/>
                </a:solidFill>
              </a:rPr>
              <a:t>Thank you</a:t>
            </a:r>
          </a:p>
        </p:txBody>
      </p:sp>
      <p:sp>
        <p:nvSpPr>
          <p:cNvPr id="2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3936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bg1"/>
            </a:gs>
          </a:gsLst>
          <a:lin ang="16200000" scaled="1"/>
          <a:tileRect/>
        </a:gra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7108360-5FF0-AC83-9259-224C5F5A2E2B}"/>
              </a:ext>
            </a:extLst>
          </p:cNvPr>
          <p:cNvGrpSpPr/>
          <p:nvPr/>
        </p:nvGrpSpPr>
        <p:grpSpPr>
          <a:xfrm>
            <a:off x="711359" y="2075565"/>
            <a:ext cx="1997170" cy="3234354"/>
            <a:chOff x="4820816" y="1469830"/>
            <a:chExt cx="2550368" cy="3234354"/>
          </a:xfrm>
        </p:grpSpPr>
        <p:sp>
          <p:nvSpPr>
            <p:cNvPr id="4" name="Circle: Hollow 3">
              <a:extLst>
                <a:ext uri="{FF2B5EF4-FFF2-40B4-BE49-F238E27FC236}">
                  <a16:creationId xmlns:a16="http://schemas.microsoft.com/office/drawing/2014/main" id="{CF9468F1-7196-14B5-9C4C-74645D60FF2F}"/>
                </a:ext>
              </a:extLst>
            </p:cNvPr>
            <p:cNvSpPr/>
            <p:nvPr/>
          </p:nvSpPr>
          <p:spPr>
            <a:xfrm>
              <a:off x="4820816" y="2153816"/>
              <a:ext cx="2550368" cy="2550368"/>
            </a:xfrm>
            <a:prstGeom prst="donut">
              <a:avLst/>
            </a:prstGeom>
            <a:solidFill>
              <a:srgbClr val="CC0066"/>
            </a:solidFill>
            <a:ln>
              <a:noFill/>
            </a:ln>
            <a:effectLst>
              <a:outerShdw blurRad="203200" dist="38100" dir="5400000" sx="104000" sy="104000" algn="t" rotWithShape="0">
                <a:prstClr val="black">
                  <a:alpha val="58000"/>
                </a:prstClr>
              </a:outerShdw>
            </a:effectLst>
            <a:scene3d>
              <a:camera prst="perspectiveRelaxedModerately">
                <a:rot lat="17690630" lon="0" rev="0"/>
              </a:camera>
              <a:lightRig rig="threePt" dir="t"/>
            </a:scene3d>
            <a:sp3d extrusionH="190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3" name="Group 12">
              <a:extLst>
                <a:ext uri="{FF2B5EF4-FFF2-40B4-BE49-F238E27FC236}">
                  <a16:creationId xmlns:a16="http://schemas.microsoft.com/office/drawing/2014/main" id="{367BEEBE-5D76-E959-1ED5-ECE4476903D7}"/>
                </a:ext>
              </a:extLst>
            </p:cNvPr>
            <p:cNvGrpSpPr/>
            <p:nvPr/>
          </p:nvGrpSpPr>
          <p:grpSpPr>
            <a:xfrm>
              <a:off x="5173980" y="1469830"/>
              <a:ext cx="1844040" cy="2212848"/>
              <a:chOff x="5173980" y="1516129"/>
              <a:chExt cx="1844040" cy="2212848"/>
            </a:xfrm>
          </p:grpSpPr>
          <p:sp>
            <p:nvSpPr>
              <p:cNvPr id="7" name="Freeform: Shape 6">
                <a:extLst>
                  <a:ext uri="{FF2B5EF4-FFF2-40B4-BE49-F238E27FC236}">
                    <a16:creationId xmlns:a16="http://schemas.microsoft.com/office/drawing/2014/main" id="{279A1C0C-587C-932E-A742-79B82369AA85}"/>
                  </a:ext>
                </a:extLst>
              </p:cNvPr>
              <p:cNvSpPr/>
              <p:nvPr/>
            </p:nvSpPr>
            <p:spPr>
              <a:xfrm flipV="1">
                <a:off x="5173980" y="1516129"/>
                <a:ext cx="1844040" cy="2212848"/>
              </a:xfrm>
              <a:custGeom>
                <a:avLst/>
                <a:gdLst>
                  <a:gd name="connsiteX0" fmla="*/ 0 w 1844040"/>
                  <a:gd name="connsiteY0" fmla="*/ 3055620 h 3055620"/>
                  <a:gd name="connsiteX1" fmla="*/ 1844040 w 1844040"/>
                  <a:gd name="connsiteY1" fmla="*/ 3055620 h 3055620"/>
                  <a:gd name="connsiteX2" fmla="*/ 1589025 w 1844040"/>
                  <a:gd name="connsiteY2" fmla="*/ 357094 h 3055620"/>
                  <a:gd name="connsiteX3" fmla="*/ 1595120 w 1844040"/>
                  <a:gd name="connsiteY3" fmla="*/ 327660 h 3055620"/>
                  <a:gd name="connsiteX4" fmla="*/ 922020 w 1844040"/>
                  <a:gd name="connsiteY4" fmla="*/ 0 h 3055620"/>
                  <a:gd name="connsiteX5" fmla="*/ 248920 w 1844040"/>
                  <a:gd name="connsiteY5" fmla="*/ 327660 h 3055620"/>
                  <a:gd name="connsiteX6" fmla="*/ 255016 w 1844040"/>
                  <a:gd name="connsiteY6" fmla="*/ 357094 h 3055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4040" h="3055620">
                    <a:moveTo>
                      <a:pt x="0" y="3055620"/>
                    </a:moveTo>
                    <a:lnTo>
                      <a:pt x="1844040" y="3055620"/>
                    </a:lnTo>
                    <a:lnTo>
                      <a:pt x="1589025" y="357094"/>
                    </a:lnTo>
                    <a:lnTo>
                      <a:pt x="1595120" y="327660"/>
                    </a:lnTo>
                    <a:cubicBezTo>
                      <a:pt x="1595120" y="146698"/>
                      <a:pt x="1293763" y="0"/>
                      <a:pt x="922020" y="0"/>
                    </a:cubicBezTo>
                    <a:cubicBezTo>
                      <a:pt x="550277" y="0"/>
                      <a:pt x="248920" y="146698"/>
                      <a:pt x="248920" y="327660"/>
                    </a:cubicBezTo>
                    <a:lnTo>
                      <a:pt x="255016" y="357094"/>
                    </a:lnTo>
                    <a:close/>
                  </a:path>
                </a:pathLst>
              </a:custGeom>
              <a:gradFill>
                <a:gsLst>
                  <a:gs pos="23000">
                    <a:schemeClr val="bg1"/>
                  </a:gs>
                  <a:gs pos="85000">
                    <a:schemeClr val="bg1">
                      <a:alpha val="0"/>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Shape 11">
                <a:extLst>
                  <a:ext uri="{FF2B5EF4-FFF2-40B4-BE49-F238E27FC236}">
                    <a16:creationId xmlns:a16="http://schemas.microsoft.com/office/drawing/2014/main" id="{BA3206DA-31F5-2759-3618-D00683103E0B}"/>
                  </a:ext>
                </a:extLst>
              </p:cNvPr>
              <p:cNvSpPr/>
              <p:nvPr/>
            </p:nvSpPr>
            <p:spPr>
              <a:xfrm rot="10800000">
                <a:off x="5367827" y="1516330"/>
                <a:ext cx="1522421" cy="1234143"/>
              </a:xfrm>
              <a:custGeom>
                <a:avLst/>
                <a:gdLst>
                  <a:gd name="connsiteX0" fmla="*/ 0 w 1192194"/>
                  <a:gd name="connsiteY0" fmla="*/ 922019 h 1575989"/>
                  <a:gd name="connsiteX1" fmla="*/ 364069 w 1192194"/>
                  <a:gd name="connsiteY1" fmla="*/ 319441 h 1575989"/>
                  <a:gd name="connsiteX2" fmla="*/ 427005 w 1192194"/>
                  <a:gd name="connsiteY2" fmla="*/ 298008 h 1575989"/>
                  <a:gd name="connsiteX3" fmla="*/ 596096 w 1192194"/>
                  <a:gd name="connsiteY3" fmla="*/ 0 h 1575989"/>
                  <a:gd name="connsiteX4" fmla="*/ 765185 w 1192194"/>
                  <a:gd name="connsiteY4" fmla="*/ 298007 h 1575989"/>
                  <a:gd name="connsiteX5" fmla="*/ 828125 w 1192194"/>
                  <a:gd name="connsiteY5" fmla="*/ 319441 h 1575989"/>
                  <a:gd name="connsiteX6" fmla="*/ 1192194 w 1192194"/>
                  <a:gd name="connsiteY6" fmla="*/ 922019 h 1575989"/>
                  <a:gd name="connsiteX7" fmla="*/ 596097 w 1192194"/>
                  <a:gd name="connsiteY7" fmla="*/ 1575989 h 1575989"/>
                  <a:gd name="connsiteX8" fmla="*/ 0 w 1192194"/>
                  <a:gd name="connsiteY8" fmla="*/ 922019 h 157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194" h="1575989">
                    <a:moveTo>
                      <a:pt x="0" y="922019"/>
                    </a:moveTo>
                    <a:cubicBezTo>
                      <a:pt x="0" y="651136"/>
                      <a:pt x="150121" y="418719"/>
                      <a:pt x="364069" y="319441"/>
                    </a:cubicBezTo>
                    <a:lnTo>
                      <a:pt x="427005" y="298008"/>
                    </a:lnTo>
                    <a:lnTo>
                      <a:pt x="596096" y="0"/>
                    </a:lnTo>
                    <a:lnTo>
                      <a:pt x="765185" y="298007"/>
                    </a:lnTo>
                    <a:lnTo>
                      <a:pt x="828125" y="319441"/>
                    </a:lnTo>
                    <a:cubicBezTo>
                      <a:pt x="1042073" y="418719"/>
                      <a:pt x="1192194" y="651136"/>
                      <a:pt x="1192194" y="922019"/>
                    </a:cubicBezTo>
                    <a:cubicBezTo>
                      <a:pt x="1192194" y="1283197"/>
                      <a:pt x="925312" y="1575989"/>
                      <a:pt x="596097" y="1575989"/>
                    </a:cubicBezTo>
                    <a:cubicBezTo>
                      <a:pt x="266882" y="1575989"/>
                      <a:pt x="0" y="1283197"/>
                      <a:pt x="0" y="922019"/>
                    </a:cubicBezTo>
                    <a:close/>
                  </a:path>
                </a:pathLst>
              </a:custGeom>
              <a:solidFill>
                <a:srgbClr val="CC006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sp>
        <p:nvSpPr>
          <p:cNvPr id="31" name="Circle: Hollow 30">
            <a:extLst>
              <a:ext uri="{FF2B5EF4-FFF2-40B4-BE49-F238E27FC236}">
                <a16:creationId xmlns:a16="http://schemas.microsoft.com/office/drawing/2014/main" id="{59485282-5AD1-B938-8A73-166250C0DB94}"/>
              </a:ext>
            </a:extLst>
          </p:cNvPr>
          <p:cNvSpPr/>
          <p:nvPr/>
        </p:nvSpPr>
        <p:spPr>
          <a:xfrm>
            <a:off x="5061059" y="2798129"/>
            <a:ext cx="1997170" cy="2550368"/>
          </a:xfrm>
          <a:prstGeom prst="donut">
            <a:avLst/>
          </a:prstGeom>
          <a:solidFill>
            <a:schemeClr val="accent4">
              <a:lumMod val="75000"/>
            </a:schemeClr>
          </a:solidFill>
          <a:ln>
            <a:noFill/>
          </a:ln>
          <a:effectLst>
            <a:outerShdw blurRad="203200" dist="38100" dir="5400000" sx="104000" sy="104000" algn="t" rotWithShape="0">
              <a:prstClr val="black">
                <a:alpha val="58000"/>
              </a:prstClr>
            </a:outerShdw>
          </a:effectLst>
          <a:scene3d>
            <a:camera prst="perspectiveRelaxedModerately">
              <a:rot lat="17690630" lon="0" rev="0"/>
            </a:camera>
            <a:lightRig rig="threePt" dir="t"/>
          </a:scene3d>
          <a:sp3d extrusionH="190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Freeform: Shape 32">
            <a:extLst>
              <a:ext uri="{FF2B5EF4-FFF2-40B4-BE49-F238E27FC236}">
                <a16:creationId xmlns:a16="http://schemas.microsoft.com/office/drawing/2014/main" id="{83CC890F-D609-CA09-6BA8-F60100012B37}"/>
              </a:ext>
            </a:extLst>
          </p:cNvPr>
          <p:cNvSpPr/>
          <p:nvPr/>
        </p:nvSpPr>
        <p:spPr>
          <a:xfrm flipV="1">
            <a:off x="5337619" y="2114143"/>
            <a:ext cx="1444051" cy="2212848"/>
          </a:xfrm>
          <a:custGeom>
            <a:avLst/>
            <a:gdLst>
              <a:gd name="connsiteX0" fmla="*/ 0 w 1844040"/>
              <a:gd name="connsiteY0" fmla="*/ 3055620 h 3055620"/>
              <a:gd name="connsiteX1" fmla="*/ 1844040 w 1844040"/>
              <a:gd name="connsiteY1" fmla="*/ 3055620 h 3055620"/>
              <a:gd name="connsiteX2" fmla="*/ 1589025 w 1844040"/>
              <a:gd name="connsiteY2" fmla="*/ 357094 h 3055620"/>
              <a:gd name="connsiteX3" fmla="*/ 1595120 w 1844040"/>
              <a:gd name="connsiteY3" fmla="*/ 327660 h 3055620"/>
              <a:gd name="connsiteX4" fmla="*/ 922020 w 1844040"/>
              <a:gd name="connsiteY4" fmla="*/ 0 h 3055620"/>
              <a:gd name="connsiteX5" fmla="*/ 248920 w 1844040"/>
              <a:gd name="connsiteY5" fmla="*/ 327660 h 3055620"/>
              <a:gd name="connsiteX6" fmla="*/ 255016 w 1844040"/>
              <a:gd name="connsiteY6" fmla="*/ 357094 h 3055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4040" h="3055620">
                <a:moveTo>
                  <a:pt x="0" y="3055620"/>
                </a:moveTo>
                <a:lnTo>
                  <a:pt x="1844040" y="3055620"/>
                </a:lnTo>
                <a:lnTo>
                  <a:pt x="1589025" y="357094"/>
                </a:lnTo>
                <a:lnTo>
                  <a:pt x="1595120" y="327660"/>
                </a:lnTo>
                <a:cubicBezTo>
                  <a:pt x="1595120" y="146698"/>
                  <a:pt x="1293763" y="0"/>
                  <a:pt x="922020" y="0"/>
                </a:cubicBezTo>
                <a:cubicBezTo>
                  <a:pt x="550277" y="0"/>
                  <a:pt x="248920" y="146698"/>
                  <a:pt x="248920" y="327660"/>
                </a:cubicBezTo>
                <a:lnTo>
                  <a:pt x="255016" y="357094"/>
                </a:lnTo>
                <a:close/>
              </a:path>
            </a:pathLst>
          </a:custGeom>
          <a:gradFill>
            <a:gsLst>
              <a:gs pos="23000">
                <a:schemeClr val="bg1"/>
              </a:gs>
              <a:gs pos="85000">
                <a:schemeClr val="bg1">
                  <a:alpha val="0"/>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4" name="Freeform: Shape 33">
            <a:extLst>
              <a:ext uri="{FF2B5EF4-FFF2-40B4-BE49-F238E27FC236}">
                <a16:creationId xmlns:a16="http://schemas.microsoft.com/office/drawing/2014/main" id="{4D306913-125D-8F32-742C-DD227EA1820D}"/>
              </a:ext>
            </a:extLst>
          </p:cNvPr>
          <p:cNvSpPr/>
          <p:nvPr/>
        </p:nvSpPr>
        <p:spPr>
          <a:xfrm rot="10800000">
            <a:off x="5441283" y="2110861"/>
            <a:ext cx="1192194" cy="1234143"/>
          </a:xfrm>
          <a:custGeom>
            <a:avLst/>
            <a:gdLst>
              <a:gd name="connsiteX0" fmla="*/ 0 w 1192194"/>
              <a:gd name="connsiteY0" fmla="*/ 922019 h 1575989"/>
              <a:gd name="connsiteX1" fmla="*/ 364069 w 1192194"/>
              <a:gd name="connsiteY1" fmla="*/ 319441 h 1575989"/>
              <a:gd name="connsiteX2" fmla="*/ 427005 w 1192194"/>
              <a:gd name="connsiteY2" fmla="*/ 298008 h 1575989"/>
              <a:gd name="connsiteX3" fmla="*/ 596096 w 1192194"/>
              <a:gd name="connsiteY3" fmla="*/ 0 h 1575989"/>
              <a:gd name="connsiteX4" fmla="*/ 765185 w 1192194"/>
              <a:gd name="connsiteY4" fmla="*/ 298007 h 1575989"/>
              <a:gd name="connsiteX5" fmla="*/ 828125 w 1192194"/>
              <a:gd name="connsiteY5" fmla="*/ 319441 h 1575989"/>
              <a:gd name="connsiteX6" fmla="*/ 1192194 w 1192194"/>
              <a:gd name="connsiteY6" fmla="*/ 922019 h 1575989"/>
              <a:gd name="connsiteX7" fmla="*/ 596097 w 1192194"/>
              <a:gd name="connsiteY7" fmla="*/ 1575989 h 1575989"/>
              <a:gd name="connsiteX8" fmla="*/ 0 w 1192194"/>
              <a:gd name="connsiteY8" fmla="*/ 922019 h 157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194" h="1575989">
                <a:moveTo>
                  <a:pt x="0" y="922019"/>
                </a:moveTo>
                <a:cubicBezTo>
                  <a:pt x="0" y="651136"/>
                  <a:pt x="150121" y="418719"/>
                  <a:pt x="364069" y="319441"/>
                </a:cubicBezTo>
                <a:lnTo>
                  <a:pt x="427005" y="298008"/>
                </a:lnTo>
                <a:lnTo>
                  <a:pt x="596096" y="0"/>
                </a:lnTo>
                <a:lnTo>
                  <a:pt x="765185" y="298007"/>
                </a:lnTo>
                <a:lnTo>
                  <a:pt x="828125" y="319441"/>
                </a:lnTo>
                <a:cubicBezTo>
                  <a:pt x="1042073" y="418719"/>
                  <a:pt x="1192194" y="651136"/>
                  <a:pt x="1192194" y="922019"/>
                </a:cubicBezTo>
                <a:cubicBezTo>
                  <a:pt x="1192194" y="1283197"/>
                  <a:pt x="925312" y="1575989"/>
                  <a:pt x="596097" y="1575989"/>
                </a:cubicBezTo>
                <a:cubicBezTo>
                  <a:pt x="266882" y="1575989"/>
                  <a:pt x="0" y="1283197"/>
                  <a:pt x="0" y="922019"/>
                </a:cubicBez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6" name="Circle: Hollow 35">
            <a:extLst>
              <a:ext uri="{FF2B5EF4-FFF2-40B4-BE49-F238E27FC236}">
                <a16:creationId xmlns:a16="http://schemas.microsoft.com/office/drawing/2014/main" id="{40D75A40-4B9A-5420-DCF1-7938BF8AD140}"/>
              </a:ext>
            </a:extLst>
          </p:cNvPr>
          <p:cNvSpPr/>
          <p:nvPr/>
        </p:nvSpPr>
        <p:spPr>
          <a:xfrm>
            <a:off x="7276394" y="2759549"/>
            <a:ext cx="1997170" cy="2550368"/>
          </a:xfrm>
          <a:prstGeom prst="donut">
            <a:avLst/>
          </a:prstGeom>
          <a:solidFill>
            <a:srgbClr val="C00000"/>
          </a:solidFill>
          <a:ln>
            <a:noFill/>
          </a:ln>
          <a:effectLst>
            <a:outerShdw blurRad="203200" dist="38100" dir="5400000" sx="104000" sy="104000" algn="t" rotWithShape="0">
              <a:prstClr val="black">
                <a:alpha val="58000"/>
              </a:prstClr>
            </a:outerShdw>
          </a:effectLst>
          <a:scene3d>
            <a:camera prst="perspectiveRelaxedModerately">
              <a:rot lat="17690630" lon="0" rev="0"/>
            </a:camera>
            <a:lightRig rig="threePt" dir="t"/>
          </a:scene3d>
          <a:sp3d extrusionH="190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Freeform: Shape 37">
            <a:extLst>
              <a:ext uri="{FF2B5EF4-FFF2-40B4-BE49-F238E27FC236}">
                <a16:creationId xmlns:a16="http://schemas.microsoft.com/office/drawing/2014/main" id="{8A36D7B7-2D61-6FC7-A249-1A270EAD7150}"/>
              </a:ext>
            </a:extLst>
          </p:cNvPr>
          <p:cNvSpPr/>
          <p:nvPr/>
        </p:nvSpPr>
        <p:spPr>
          <a:xfrm flipV="1">
            <a:off x="7552954" y="2075563"/>
            <a:ext cx="1444051" cy="2212848"/>
          </a:xfrm>
          <a:custGeom>
            <a:avLst/>
            <a:gdLst>
              <a:gd name="connsiteX0" fmla="*/ 0 w 1844040"/>
              <a:gd name="connsiteY0" fmla="*/ 3055620 h 3055620"/>
              <a:gd name="connsiteX1" fmla="*/ 1844040 w 1844040"/>
              <a:gd name="connsiteY1" fmla="*/ 3055620 h 3055620"/>
              <a:gd name="connsiteX2" fmla="*/ 1589025 w 1844040"/>
              <a:gd name="connsiteY2" fmla="*/ 357094 h 3055620"/>
              <a:gd name="connsiteX3" fmla="*/ 1595120 w 1844040"/>
              <a:gd name="connsiteY3" fmla="*/ 327660 h 3055620"/>
              <a:gd name="connsiteX4" fmla="*/ 922020 w 1844040"/>
              <a:gd name="connsiteY4" fmla="*/ 0 h 3055620"/>
              <a:gd name="connsiteX5" fmla="*/ 248920 w 1844040"/>
              <a:gd name="connsiteY5" fmla="*/ 327660 h 3055620"/>
              <a:gd name="connsiteX6" fmla="*/ 255016 w 1844040"/>
              <a:gd name="connsiteY6" fmla="*/ 357094 h 3055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4040" h="3055620">
                <a:moveTo>
                  <a:pt x="0" y="3055620"/>
                </a:moveTo>
                <a:lnTo>
                  <a:pt x="1844040" y="3055620"/>
                </a:lnTo>
                <a:lnTo>
                  <a:pt x="1589025" y="357094"/>
                </a:lnTo>
                <a:lnTo>
                  <a:pt x="1595120" y="327660"/>
                </a:lnTo>
                <a:cubicBezTo>
                  <a:pt x="1595120" y="146698"/>
                  <a:pt x="1293763" y="0"/>
                  <a:pt x="922020" y="0"/>
                </a:cubicBezTo>
                <a:cubicBezTo>
                  <a:pt x="550277" y="0"/>
                  <a:pt x="248920" y="146698"/>
                  <a:pt x="248920" y="327660"/>
                </a:cubicBezTo>
                <a:lnTo>
                  <a:pt x="255016" y="357094"/>
                </a:lnTo>
                <a:close/>
              </a:path>
            </a:pathLst>
          </a:custGeom>
          <a:gradFill>
            <a:gsLst>
              <a:gs pos="23000">
                <a:schemeClr val="bg1"/>
              </a:gs>
              <a:gs pos="85000">
                <a:schemeClr val="bg1">
                  <a:alpha val="0"/>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Freeform: Shape 38">
            <a:extLst>
              <a:ext uri="{FF2B5EF4-FFF2-40B4-BE49-F238E27FC236}">
                <a16:creationId xmlns:a16="http://schemas.microsoft.com/office/drawing/2014/main" id="{A11764C8-2F74-6795-DD96-5A4317F95063}"/>
              </a:ext>
            </a:extLst>
          </p:cNvPr>
          <p:cNvSpPr/>
          <p:nvPr/>
        </p:nvSpPr>
        <p:spPr>
          <a:xfrm rot="10800000">
            <a:off x="7694949" y="2054587"/>
            <a:ext cx="1192194" cy="1234143"/>
          </a:xfrm>
          <a:custGeom>
            <a:avLst/>
            <a:gdLst>
              <a:gd name="connsiteX0" fmla="*/ 0 w 1192194"/>
              <a:gd name="connsiteY0" fmla="*/ 922019 h 1575989"/>
              <a:gd name="connsiteX1" fmla="*/ 364069 w 1192194"/>
              <a:gd name="connsiteY1" fmla="*/ 319441 h 1575989"/>
              <a:gd name="connsiteX2" fmla="*/ 427005 w 1192194"/>
              <a:gd name="connsiteY2" fmla="*/ 298008 h 1575989"/>
              <a:gd name="connsiteX3" fmla="*/ 596096 w 1192194"/>
              <a:gd name="connsiteY3" fmla="*/ 0 h 1575989"/>
              <a:gd name="connsiteX4" fmla="*/ 765185 w 1192194"/>
              <a:gd name="connsiteY4" fmla="*/ 298007 h 1575989"/>
              <a:gd name="connsiteX5" fmla="*/ 828125 w 1192194"/>
              <a:gd name="connsiteY5" fmla="*/ 319441 h 1575989"/>
              <a:gd name="connsiteX6" fmla="*/ 1192194 w 1192194"/>
              <a:gd name="connsiteY6" fmla="*/ 922019 h 1575989"/>
              <a:gd name="connsiteX7" fmla="*/ 596097 w 1192194"/>
              <a:gd name="connsiteY7" fmla="*/ 1575989 h 1575989"/>
              <a:gd name="connsiteX8" fmla="*/ 0 w 1192194"/>
              <a:gd name="connsiteY8" fmla="*/ 922019 h 157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194" h="1575989">
                <a:moveTo>
                  <a:pt x="0" y="922019"/>
                </a:moveTo>
                <a:cubicBezTo>
                  <a:pt x="0" y="651136"/>
                  <a:pt x="150121" y="418719"/>
                  <a:pt x="364069" y="319441"/>
                </a:cubicBezTo>
                <a:lnTo>
                  <a:pt x="427005" y="298008"/>
                </a:lnTo>
                <a:lnTo>
                  <a:pt x="596096" y="0"/>
                </a:lnTo>
                <a:lnTo>
                  <a:pt x="765185" y="298007"/>
                </a:lnTo>
                <a:lnTo>
                  <a:pt x="828125" y="319441"/>
                </a:lnTo>
                <a:cubicBezTo>
                  <a:pt x="1042073" y="418719"/>
                  <a:pt x="1192194" y="651136"/>
                  <a:pt x="1192194" y="922019"/>
                </a:cubicBezTo>
                <a:cubicBezTo>
                  <a:pt x="1192194" y="1283197"/>
                  <a:pt x="925312" y="1575989"/>
                  <a:pt x="596097" y="1575989"/>
                </a:cubicBezTo>
                <a:cubicBezTo>
                  <a:pt x="266882" y="1575989"/>
                  <a:pt x="0" y="1283197"/>
                  <a:pt x="0" y="922019"/>
                </a:cubicBezTo>
                <a:close/>
              </a:path>
            </a:pathLst>
          </a:cu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1" name="Circle: Hollow 40">
            <a:extLst>
              <a:ext uri="{FF2B5EF4-FFF2-40B4-BE49-F238E27FC236}">
                <a16:creationId xmlns:a16="http://schemas.microsoft.com/office/drawing/2014/main" id="{B81EE1F4-302D-311F-ED50-EC8B0BF9EAF7}"/>
              </a:ext>
            </a:extLst>
          </p:cNvPr>
          <p:cNvSpPr/>
          <p:nvPr/>
        </p:nvSpPr>
        <p:spPr>
          <a:xfrm>
            <a:off x="9483471" y="2759548"/>
            <a:ext cx="1997170" cy="2550368"/>
          </a:xfrm>
          <a:prstGeom prst="donut">
            <a:avLst/>
          </a:prstGeom>
          <a:solidFill>
            <a:srgbClr val="002060"/>
          </a:solidFill>
          <a:ln>
            <a:noFill/>
          </a:ln>
          <a:effectLst>
            <a:outerShdw blurRad="203200" dist="38100" dir="5400000" sx="104000" sy="104000" algn="t" rotWithShape="0">
              <a:prstClr val="black">
                <a:alpha val="58000"/>
              </a:prstClr>
            </a:outerShdw>
          </a:effectLst>
          <a:scene3d>
            <a:camera prst="perspectiveRelaxedModerately">
              <a:rot lat="17690630" lon="0" rev="0"/>
            </a:camera>
            <a:lightRig rig="threePt" dir="t"/>
          </a:scene3d>
          <a:sp3d extrusionH="190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Freeform: Shape 42">
            <a:extLst>
              <a:ext uri="{FF2B5EF4-FFF2-40B4-BE49-F238E27FC236}">
                <a16:creationId xmlns:a16="http://schemas.microsoft.com/office/drawing/2014/main" id="{505AA511-C9BB-40CE-76D1-B5226BC40BAD}"/>
              </a:ext>
            </a:extLst>
          </p:cNvPr>
          <p:cNvSpPr/>
          <p:nvPr/>
        </p:nvSpPr>
        <p:spPr>
          <a:xfrm flipV="1">
            <a:off x="9760031" y="2075562"/>
            <a:ext cx="1444051" cy="2212848"/>
          </a:xfrm>
          <a:custGeom>
            <a:avLst/>
            <a:gdLst>
              <a:gd name="connsiteX0" fmla="*/ 0 w 1844040"/>
              <a:gd name="connsiteY0" fmla="*/ 3055620 h 3055620"/>
              <a:gd name="connsiteX1" fmla="*/ 1844040 w 1844040"/>
              <a:gd name="connsiteY1" fmla="*/ 3055620 h 3055620"/>
              <a:gd name="connsiteX2" fmla="*/ 1589025 w 1844040"/>
              <a:gd name="connsiteY2" fmla="*/ 357094 h 3055620"/>
              <a:gd name="connsiteX3" fmla="*/ 1595120 w 1844040"/>
              <a:gd name="connsiteY3" fmla="*/ 327660 h 3055620"/>
              <a:gd name="connsiteX4" fmla="*/ 922020 w 1844040"/>
              <a:gd name="connsiteY4" fmla="*/ 0 h 3055620"/>
              <a:gd name="connsiteX5" fmla="*/ 248920 w 1844040"/>
              <a:gd name="connsiteY5" fmla="*/ 327660 h 3055620"/>
              <a:gd name="connsiteX6" fmla="*/ 255016 w 1844040"/>
              <a:gd name="connsiteY6" fmla="*/ 357094 h 3055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4040" h="3055620">
                <a:moveTo>
                  <a:pt x="0" y="3055620"/>
                </a:moveTo>
                <a:lnTo>
                  <a:pt x="1844040" y="3055620"/>
                </a:lnTo>
                <a:lnTo>
                  <a:pt x="1589025" y="357094"/>
                </a:lnTo>
                <a:lnTo>
                  <a:pt x="1595120" y="327660"/>
                </a:lnTo>
                <a:cubicBezTo>
                  <a:pt x="1595120" y="146698"/>
                  <a:pt x="1293763" y="0"/>
                  <a:pt x="922020" y="0"/>
                </a:cubicBezTo>
                <a:cubicBezTo>
                  <a:pt x="550277" y="0"/>
                  <a:pt x="248920" y="146698"/>
                  <a:pt x="248920" y="327660"/>
                </a:cubicBezTo>
                <a:lnTo>
                  <a:pt x="255016" y="357094"/>
                </a:lnTo>
                <a:close/>
              </a:path>
            </a:pathLst>
          </a:custGeom>
          <a:gradFill>
            <a:gsLst>
              <a:gs pos="23000">
                <a:schemeClr val="bg1"/>
              </a:gs>
              <a:gs pos="85000">
                <a:schemeClr val="bg1">
                  <a:alpha val="0"/>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4" name="Freeform: Shape 43">
            <a:extLst>
              <a:ext uri="{FF2B5EF4-FFF2-40B4-BE49-F238E27FC236}">
                <a16:creationId xmlns:a16="http://schemas.microsoft.com/office/drawing/2014/main" id="{F4901AF7-FC2B-ECC8-07DF-7652E3EBF10B}"/>
              </a:ext>
            </a:extLst>
          </p:cNvPr>
          <p:cNvSpPr/>
          <p:nvPr/>
        </p:nvSpPr>
        <p:spPr>
          <a:xfrm rot="10800000">
            <a:off x="9885959" y="2066479"/>
            <a:ext cx="1192194" cy="1234143"/>
          </a:xfrm>
          <a:custGeom>
            <a:avLst/>
            <a:gdLst>
              <a:gd name="connsiteX0" fmla="*/ 0 w 1192194"/>
              <a:gd name="connsiteY0" fmla="*/ 922019 h 1575989"/>
              <a:gd name="connsiteX1" fmla="*/ 364069 w 1192194"/>
              <a:gd name="connsiteY1" fmla="*/ 319441 h 1575989"/>
              <a:gd name="connsiteX2" fmla="*/ 427005 w 1192194"/>
              <a:gd name="connsiteY2" fmla="*/ 298008 h 1575989"/>
              <a:gd name="connsiteX3" fmla="*/ 596096 w 1192194"/>
              <a:gd name="connsiteY3" fmla="*/ 0 h 1575989"/>
              <a:gd name="connsiteX4" fmla="*/ 765185 w 1192194"/>
              <a:gd name="connsiteY4" fmla="*/ 298007 h 1575989"/>
              <a:gd name="connsiteX5" fmla="*/ 828125 w 1192194"/>
              <a:gd name="connsiteY5" fmla="*/ 319441 h 1575989"/>
              <a:gd name="connsiteX6" fmla="*/ 1192194 w 1192194"/>
              <a:gd name="connsiteY6" fmla="*/ 922019 h 1575989"/>
              <a:gd name="connsiteX7" fmla="*/ 596097 w 1192194"/>
              <a:gd name="connsiteY7" fmla="*/ 1575989 h 1575989"/>
              <a:gd name="connsiteX8" fmla="*/ 0 w 1192194"/>
              <a:gd name="connsiteY8" fmla="*/ 922019 h 157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194" h="1575989">
                <a:moveTo>
                  <a:pt x="0" y="922019"/>
                </a:moveTo>
                <a:cubicBezTo>
                  <a:pt x="0" y="651136"/>
                  <a:pt x="150121" y="418719"/>
                  <a:pt x="364069" y="319441"/>
                </a:cubicBezTo>
                <a:lnTo>
                  <a:pt x="427005" y="298008"/>
                </a:lnTo>
                <a:lnTo>
                  <a:pt x="596096" y="0"/>
                </a:lnTo>
                <a:lnTo>
                  <a:pt x="765185" y="298007"/>
                </a:lnTo>
                <a:lnTo>
                  <a:pt x="828125" y="319441"/>
                </a:lnTo>
                <a:cubicBezTo>
                  <a:pt x="1042073" y="418719"/>
                  <a:pt x="1192194" y="651136"/>
                  <a:pt x="1192194" y="922019"/>
                </a:cubicBezTo>
                <a:cubicBezTo>
                  <a:pt x="1192194" y="1283197"/>
                  <a:pt x="925312" y="1575989"/>
                  <a:pt x="596097" y="1575989"/>
                </a:cubicBezTo>
                <a:cubicBezTo>
                  <a:pt x="266882" y="1575989"/>
                  <a:pt x="0" y="1283197"/>
                  <a:pt x="0" y="922019"/>
                </a:cubicBezTo>
                <a:close/>
              </a:path>
            </a:pathLst>
          </a:cu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6" name="Circle: Hollow 45">
            <a:extLst>
              <a:ext uri="{FF2B5EF4-FFF2-40B4-BE49-F238E27FC236}">
                <a16:creationId xmlns:a16="http://schemas.microsoft.com/office/drawing/2014/main" id="{560B4A90-7F32-0001-F992-E314FD330B50}"/>
              </a:ext>
            </a:extLst>
          </p:cNvPr>
          <p:cNvSpPr/>
          <p:nvPr/>
        </p:nvSpPr>
        <p:spPr>
          <a:xfrm>
            <a:off x="2896955" y="2798129"/>
            <a:ext cx="1997170" cy="2550368"/>
          </a:xfrm>
          <a:prstGeom prst="donut">
            <a:avLst/>
          </a:prstGeom>
          <a:solidFill>
            <a:schemeClr val="accent6">
              <a:lumMod val="50000"/>
            </a:schemeClr>
          </a:solidFill>
          <a:ln>
            <a:noFill/>
          </a:ln>
          <a:effectLst>
            <a:outerShdw blurRad="203200" dist="38100" dir="5400000" sx="104000" sy="104000" algn="t" rotWithShape="0">
              <a:prstClr val="black">
                <a:alpha val="58000"/>
              </a:prstClr>
            </a:outerShdw>
          </a:effectLst>
          <a:scene3d>
            <a:camera prst="perspectiveRelaxedModerately">
              <a:rot lat="17690630" lon="0" rev="0"/>
            </a:camera>
            <a:lightRig rig="threePt" dir="t"/>
          </a:scene3d>
          <a:sp3d extrusionH="190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8" name="Freeform: Shape 47">
            <a:extLst>
              <a:ext uri="{FF2B5EF4-FFF2-40B4-BE49-F238E27FC236}">
                <a16:creationId xmlns:a16="http://schemas.microsoft.com/office/drawing/2014/main" id="{D6EAF554-9B81-74F8-3F22-792ADF79AD7F}"/>
              </a:ext>
            </a:extLst>
          </p:cNvPr>
          <p:cNvSpPr/>
          <p:nvPr/>
        </p:nvSpPr>
        <p:spPr>
          <a:xfrm flipV="1">
            <a:off x="3173515" y="2114143"/>
            <a:ext cx="1444051" cy="2212848"/>
          </a:xfrm>
          <a:custGeom>
            <a:avLst/>
            <a:gdLst>
              <a:gd name="connsiteX0" fmla="*/ 0 w 1844040"/>
              <a:gd name="connsiteY0" fmla="*/ 3055620 h 3055620"/>
              <a:gd name="connsiteX1" fmla="*/ 1844040 w 1844040"/>
              <a:gd name="connsiteY1" fmla="*/ 3055620 h 3055620"/>
              <a:gd name="connsiteX2" fmla="*/ 1589025 w 1844040"/>
              <a:gd name="connsiteY2" fmla="*/ 357094 h 3055620"/>
              <a:gd name="connsiteX3" fmla="*/ 1595120 w 1844040"/>
              <a:gd name="connsiteY3" fmla="*/ 327660 h 3055620"/>
              <a:gd name="connsiteX4" fmla="*/ 922020 w 1844040"/>
              <a:gd name="connsiteY4" fmla="*/ 0 h 3055620"/>
              <a:gd name="connsiteX5" fmla="*/ 248920 w 1844040"/>
              <a:gd name="connsiteY5" fmla="*/ 327660 h 3055620"/>
              <a:gd name="connsiteX6" fmla="*/ 255016 w 1844040"/>
              <a:gd name="connsiteY6" fmla="*/ 357094 h 3055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4040" h="3055620">
                <a:moveTo>
                  <a:pt x="0" y="3055620"/>
                </a:moveTo>
                <a:lnTo>
                  <a:pt x="1844040" y="3055620"/>
                </a:lnTo>
                <a:lnTo>
                  <a:pt x="1589025" y="357094"/>
                </a:lnTo>
                <a:lnTo>
                  <a:pt x="1595120" y="327660"/>
                </a:lnTo>
                <a:cubicBezTo>
                  <a:pt x="1595120" y="146698"/>
                  <a:pt x="1293763" y="0"/>
                  <a:pt x="922020" y="0"/>
                </a:cubicBezTo>
                <a:cubicBezTo>
                  <a:pt x="550277" y="0"/>
                  <a:pt x="248920" y="146698"/>
                  <a:pt x="248920" y="327660"/>
                </a:cubicBezTo>
                <a:lnTo>
                  <a:pt x="255016" y="357094"/>
                </a:lnTo>
                <a:close/>
              </a:path>
            </a:pathLst>
          </a:custGeom>
          <a:gradFill>
            <a:gsLst>
              <a:gs pos="23000">
                <a:schemeClr val="bg1"/>
              </a:gs>
              <a:gs pos="85000">
                <a:schemeClr val="bg1">
                  <a:alpha val="0"/>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9" name="Freeform: Shape 48">
            <a:extLst>
              <a:ext uri="{FF2B5EF4-FFF2-40B4-BE49-F238E27FC236}">
                <a16:creationId xmlns:a16="http://schemas.microsoft.com/office/drawing/2014/main" id="{F7B2319D-0273-EF15-22FB-722A4354608B}"/>
              </a:ext>
            </a:extLst>
          </p:cNvPr>
          <p:cNvSpPr/>
          <p:nvPr/>
        </p:nvSpPr>
        <p:spPr>
          <a:xfrm rot="10800000">
            <a:off x="3304742" y="2110860"/>
            <a:ext cx="1192194" cy="1234143"/>
          </a:xfrm>
          <a:custGeom>
            <a:avLst/>
            <a:gdLst>
              <a:gd name="connsiteX0" fmla="*/ 0 w 1192194"/>
              <a:gd name="connsiteY0" fmla="*/ 922019 h 1575989"/>
              <a:gd name="connsiteX1" fmla="*/ 364069 w 1192194"/>
              <a:gd name="connsiteY1" fmla="*/ 319441 h 1575989"/>
              <a:gd name="connsiteX2" fmla="*/ 427005 w 1192194"/>
              <a:gd name="connsiteY2" fmla="*/ 298008 h 1575989"/>
              <a:gd name="connsiteX3" fmla="*/ 596096 w 1192194"/>
              <a:gd name="connsiteY3" fmla="*/ 0 h 1575989"/>
              <a:gd name="connsiteX4" fmla="*/ 765185 w 1192194"/>
              <a:gd name="connsiteY4" fmla="*/ 298007 h 1575989"/>
              <a:gd name="connsiteX5" fmla="*/ 828125 w 1192194"/>
              <a:gd name="connsiteY5" fmla="*/ 319441 h 1575989"/>
              <a:gd name="connsiteX6" fmla="*/ 1192194 w 1192194"/>
              <a:gd name="connsiteY6" fmla="*/ 922019 h 1575989"/>
              <a:gd name="connsiteX7" fmla="*/ 596097 w 1192194"/>
              <a:gd name="connsiteY7" fmla="*/ 1575989 h 1575989"/>
              <a:gd name="connsiteX8" fmla="*/ 0 w 1192194"/>
              <a:gd name="connsiteY8" fmla="*/ 922019 h 157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194" h="1575989">
                <a:moveTo>
                  <a:pt x="0" y="922019"/>
                </a:moveTo>
                <a:cubicBezTo>
                  <a:pt x="0" y="651136"/>
                  <a:pt x="150121" y="418719"/>
                  <a:pt x="364069" y="319441"/>
                </a:cubicBezTo>
                <a:lnTo>
                  <a:pt x="427005" y="298008"/>
                </a:lnTo>
                <a:lnTo>
                  <a:pt x="596096" y="0"/>
                </a:lnTo>
                <a:lnTo>
                  <a:pt x="765185" y="298007"/>
                </a:lnTo>
                <a:lnTo>
                  <a:pt x="828125" y="319441"/>
                </a:lnTo>
                <a:cubicBezTo>
                  <a:pt x="1042073" y="418719"/>
                  <a:pt x="1192194" y="651136"/>
                  <a:pt x="1192194" y="922019"/>
                </a:cubicBezTo>
                <a:cubicBezTo>
                  <a:pt x="1192194" y="1283197"/>
                  <a:pt x="925312" y="1575989"/>
                  <a:pt x="596097" y="1575989"/>
                </a:cubicBezTo>
                <a:cubicBezTo>
                  <a:pt x="266882" y="1575989"/>
                  <a:pt x="0" y="1283197"/>
                  <a:pt x="0" y="922019"/>
                </a:cubicBez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5" name="TextBox 54">
            <a:extLst>
              <a:ext uri="{FF2B5EF4-FFF2-40B4-BE49-F238E27FC236}">
                <a16:creationId xmlns:a16="http://schemas.microsoft.com/office/drawing/2014/main" id="{D32C0C6A-6A39-FD29-3FD4-4CD692D3B95B}"/>
              </a:ext>
            </a:extLst>
          </p:cNvPr>
          <p:cNvSpPr txBox="1"/>
          <p:nvPr/>
        </p:nvSpPr>
        <p:spPr>
          <a:xfrm>
            <a:off x="918584" y="2348117"/>
            <a:ext cx="1592000" cy="379815"/>
          </a:xfrm>
          <a:prstGeom prst="rect">
            <a:avLst/>
          </a:prstGeom>
          <a:noFill/>
        </p:spPr>
        <p:txBody>
          <a:bodyPr wrap="square" rtlCol="0">
            <a:spAutoFit/>
          </a:bodyPr>
          <a:lstStyle/>
          <a:p>
            <a:pPr algn="ctr"/>
            <a:r>
              <a:rPr lang="en-US" b="1" dirty="0">
                <a:solidFill>
                  <a:schemeClr val="bg1"/>
                </a:solidFill>
                <a:latin typeface="Amasis MT Pro Light" panose="02040304050005020304" pitchFamily="18" charset="0"/>
              </a:rPr>
              <a:t>Introduction</a:t>
            </a:r>
            <a:endParaRPr lang="en-IN" b="1" dirty="0">
              <a:solidFill>
                <a:schemeClr val="bg1"/>
              </a:solidFill>
              <a:latin typeface="Amasis MT Pro Light" panose="02040304050005020304" pitchFamily="18" charset="0"/>
            </a:endParaRPr>
          </a:p>
        </p:txBody>
      </p:sp>
      <p:sp>
        <p:nvSpPr>
          <p:cNvPr id="57" name="TextBox 56">
            <a:extLst>
              <a:ext uri="{FF2B5EF4-FFF2-40B4-BE49-F238E27FC236}">
                <a16:creationId xmlns:a16="http://schemas.microsoft.com/office/drawing/2014/main" id="{11F082E5-EE97-1329-2592-574BF197290A}"/>
              </a:ext>
            </a:extLst>
          </p:cNvPr>
          <p:cNvSpPr txBox="1"/>
          <p:nvPr/>
        </p:nvSpPr>
        <p:spPr>
          <a:xfrm>
            <a:off x="3109033" y="2416672"/>
            <a:ext cx="1592000" cy="379815"/>
          </a:xfrm>
          <a:prstGeom prst="rect">
            <a:avLst/>
          </a:prstGeom>
          <a:noFill/>
        </p:spPr>
        <p:txBody>
          <a:bodyPr wrap="square" rtlCol="0">
            <a:spAutoFit/>
          </a:bodyPr>
          <a:lstStyle/>
          <a:p>
            <a:pPr algn="ctr"/>
            <a:r>
              <a:rPr lang="en-US" b="1" dirty="0">
                <a:solidFill>
                  <a:schemeClr val="bg1"/>
                </a:solidFill>
                <a:latin typeface="Amasis MT Pro Light" panose="02040304050005020304" pitchFamily="18" charset="0"/>
              </a:rPr>
              <a:t>Objective</a:t>
            </a:r>
            <a:endParaRPr lang="en-IN" b="1" dirty="0">
              <a:solidFill>
                <a:schemeClr val="bg1"/>
              </a:solidFill>
              <a:latin typeface="Amasis MT Pro Light" panose="02040304050005020304" pitchFamily="18" charset="0"/>
            </a:endParaRPr>
          </a:p>
        </p:txBody>
      </p:sp>
      <p:sp>
        <p:nvSpPr>
          <p:cNvPr id="58" name="TextBox 57">
            <a:extLst>
              <a:ext uri="{FF2B5EF4-FFF2-40B4-BE49-F238E27FC236}">
                <a16:creationId xmlns:a16="http://schemas.microsoft.com/office/drawing/2014/main" id="{BE17C7AB-E987-D331-D4D8-BABA8C2C828E}"/>
              </a:ext>
            </a:extLst>
          </p:cNvPr>
          <p:cNvSpPr txBox="1"/>
          <p:nvPr/>
        </p:nvSpPr>
        <p:spPr>
          <a:xfrm>
            <a:off x="5239917" y="2416671"/>
            <a:ext cx="1592000" cy="379815"/>
          </a:xfrm>
          <a:prstGeom prst="rect">
            <a:avLst/>
          </a:prstGeom>
          <a:noFill/>
        </p:spPr>
        <p:txBody>
          <a:bodyPr wrap="square" rtlCol="0">
            <a:spAutoFit/>
          </a:bodyPr>
          <a:lstStyle/>
          <a:p>
            <a:pPr algn="ctr"/>
            <a:r>
              <a:rPr lang="en-US" b="1" dirty="0">
                <a:solidFill>
                  <a:schemeClr val="bg1"/>
                </a:solidFill>
                <a:latin typeface="Amasis MT Pro Light" panose="02040304050005020304" pitchFamily="18" charset="0"/>
              </a:rPr>
              <a:t>KPI’S</a:t>
            </a:r>
            <a:endParaRPr lang="en-IN" b="1" dirty="0">
              <a:solidFill>
                <a:schemeClr val="bg1"/>
              </a:solidFill>
              <a:latin typeface="Amasis MT Pro Light" panose="02040304050005020304" pitchFamily="18" charset="0"/>
            </a:endParaRPr>
          </a:p>
        </p:txBody>
      </p:sp>
      <p:sp>
        <p:nvSpPr>
          <p:cNvPr id="59" name="TextBox 58">
            <a:extLst>
              <a:ext uri="{FF2B5EF4-FFF2-40B4-BE49-F238E27FC236}">
                <a16:creationId xmlns:a16="http://schemas.microsoft.com/office/drawing/2014/main" id="{CB0486EA-5B16-63C9-A7DB-1A832ABFC5CA}"/>
              </a:ext>
            </a:extLst>
          </p:cNvPr>
          <p:cNvSpPr txBox="1"/>
          <p:nvPr/>
        </p:nvSpPr>
        <p:spPr>
          <a:xfrm>
            <a:off x="7490582" y="2348544"/>
            <a:ext cx="1592000" cy="379815"/>
          </a:xfrm>
          <a:prstGeom prst="rect">
            <a:avLst/>
          </a:prstGeom>
          <a:noFill/>
        </p:spPr>
        <p:txBody>
          <a:bodyPr wrap="square" rtlCol="0">
            <a:spAutoFit/>
          </a:bodyPr>
          <a:lstStyle/>
          <a:p>
            <a:pPr algn="ctr"/>
            <a:r>
              <a:rPr lang="en-US" b="1" dirty="0">
                <a:solidFill>
                  <a:schemeClr val="bg1"/>
                </a:solidFill>
                <a:latin typeface="Amasis MT Pro Light" panose="02040304050005020304" pitchFamily="18" charset="0"/>
              </a:rPr>
              <a:t>Dashboard</a:t>
            </a:r>
            <a:endParaRPr lang="en-IN" b="1" dirty="0">
              <a:solidFill>
                <a:schemeClr val="bg1"/>
              </a:solidFill>
              <a:latin typeface="Amasis MT Pro Light" panose="02040304050005020304" pitchFamily="18" charset="0"/>
            </a:endParaRPr>
          </a:p>
        </p:txBody>
      </p:sp>
      <p:sp>
        <p:nvSpPr>
          <p:cNvPr id="60" name="TextBox 59">
            <a:extLst>
              <a:ext uri="{FF2B5EF4-FFF2-40B4-BE49-F238E27FC236}">
                <a16:creationId xmlns:a16="http://schemas.microsoft.com/office/drawing/2014/main" id="{5F9AFA8B-D891-C0CB-49F7-89EBFDD80471}"/>
              </a:ext>
            </a:extLst>
          </p:cNvPr>
          <p:cNvSpPr txBox="1"/>
          <p:nvPr/>
        </p:nvSpPr>
        <p:spPr>
          <a:xfrm>
            <a:off x="9681416" y="2369671"/>
            <a:ext cx="1592000" cy="646331"/>
          </a:xfrm>
          <a:prstGeom prst="rect">
            <a:avLst/>
          </a:prstGeom>
          <a:noFill/>
        </p:spPr>
        <p:txBody>
          <a:bodyPr wrap="square" rtlCol="0">
            <a:spAutoFit/>
          </a:bodyPr>
          <a:lstStyle/>
          <a:p>
            <a:pPr algn="ctr"/>
            <a:r>
              <a:rPr lang="en-IN" dirty="0">
                <a:solidFill>
                  <a:schemeClr val="bg1"/>
                </a:solidFill>
                <a:latin typeface="Amasis MT Pro Medium" panose="02040604050005020304" pitchFamily="18" charset="0"/>
              </a:rPr>
              <a:t>Conclusion</a:t>
            </a:r>
            <a:endParaRPr lang="en-US" dirty="0">
              <a:solidFill>
                <a:schemeClr val="bg1"/>
              </a:solidFill>
              <a:latin typeface="Amasis MT Pro Medium" panose="02040604050005020304" pitchFamily="18" charset="0"/>
            </a:endParaRPr>
          </a:p>
          <a:p>
            <a:pPr algn="ctr"/>
            <a:endParaRPr lang="en-IN" b="1" dirty="0">
              <a:latin typeface="Amasis MT Pro Light" panose="02040304050005020304" pitchFamily="18" charset="0"/>
            </a:endParaRPr>
          </a:p>
        </p:txBody>
      </p:sp>
      <p:sp>
        <p:nvSpPr>
          <p:cNvPr id="61" name="TextBox 60">
            <a:extLst>
              <a:ext uri="{FF2B5EF4-FFF2-40B4-BE49-F238E27FC236}">
                <a16:creationId xmlns:a16="http://schemas.microsoft.com/office/drawing/2014/main" id="{3E310DB6-579A-BFCD-21C4-F37724C41C2B}"/>
              </a:ext>
            </a:extLst>
          </p:cNvPr>
          <p:cNvSpPr txBox="1"/>
          <p:nvPr/>
        </p:nvSpPr>
        <p:spPr>
          <a:xfrm>
            <a:off x="918584" y="469120"/>
            <a:ext cx="9932918" cy="707886"/>
          </a:xfrm>
          <a:prstGeom prst="rect">
            <a:avLst/>
          </a:prstGeom>
          <a:noFill/>
        </p:spPr>
        <p:txBody>
          <a:bodyPr wrap="square" rtlCol="0">
            <a:spAutoFit/>
          </a:bodyPr>
          <a:lstStyle/>
          <a:p>
            <a:pPr algn="ctr"/>
            <a:r>
              <a:rPr lang="en-US" sz="4000" b="1" dirty="0">
                <a:latin typeface="Amasis MT Pro Light" panose="02040304050005020304" pitchFamily="18" charset="0"/>
              </a:rPr>
              <a:t>AGENDA</a:t>
            </a:r>
            <a:endParaRPr lang="en-IN" sz="4000" b="1" dirty="0">
              <a:latin typeface="Amasis MT Pro Light" panose="02040304050005020304" pitchFamily="18" charset="0"/>
            </a:endParaRPr>
          </a:p>
        </p:txBody>
      </p:sp>
    </p:spTree>
    <p:extLst>
      <p:ext uri="{BB962C8B-B14F-4D97-AF65-F5344CB8AC3E}">
        <p14:creationId xmlns:p14="http://schemas.microsoft.com/office/powerpoint/2010/main" val="244050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ppt_x"/>
                                          </p:val>
                                        </p:tav>
                                        <p:tav tm="100000">
                                          <p:val>
                                            <p:strVal val="#ppt_x"/>
                                          </p:val>
                                        </p:tav>
                                      </p:tavLst>
                                    </p:anim>
                                    <p:anim calcmode="lin" valueType="num">
                                      <p:cBhvr additive="base">
                                        <p:cTn id="20" dur="500" fill="hold"/>
                                        <p:tgtEl>
                                          <p:spTgt spid="5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500" fill="hold"/>
                                        <p:tgtEl>
                                          <p:spTgt spid="60"/>
                                        </p:tgtEl>
                                        <p:attrNameLst>
                                          <p:attrName>ppt_x</p:attrName>
                                        </p:attrNameLst>
                                      </p:cBhvr>
                                      <p:tavLst>
                                        <p:tav tm="0">
                                          <p:val>
                                            <p:strVal val="#ppt_x"/>
                                          </p:val>
                                        </p:tav>
                                        <p:tav tm="100000">
                                          <p:val>
                                            <p:strVal val="#ppt_x"/>
                                          </p:val>
                                        </p:tav>
                                      </p:tavLst>
                                    </p:anim>
                                    <p:anim calcmode="lin" valueType="num">
                                      <p:cBhvr additive="base">
                                        <p:cTn id="2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p:bldP spid="58" grpId="0"/>
      <p:bldP spid="59" grpId="0"/>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1612-3FC1-B149-1C9C-6C2C385D9DAB}"/>
              </a:ext>
            </a:extLst>
          </p:cNvPr>
          <p:cNvSpPr>
            <a:spLocks noGrp="1"/>
          </p:cNvSpPr>
          <p:nvPr>
            <p:ph type="title"/>
          </p:nvPr>
        </p:nvSpPr>
        <p:spPr>
          <a:xfrm>
            <a:off x="5755598" y="1138036"/>
            <a:ext cx="5598202" cy="1402470"/>
          </a:xfrm>
        </p:spPr>
        <p:txBody>
          <a:bodyPr anchor="t">
            <a:normAutofit/>
          </a:bodyPr>
          <a:lstStyle/>
          <a:p>
            <a:r>
              <a:rPr lang="en-IN" sz="3200" b="1" dirty="0">
                <a:solidFill>
                  <a:schemeClr val="accent2"/>
                </a:solidFill>
                <a:latin typeface="Amasis MT Pro Black" panose="02040A04050005020304" pitchFamily="18" charset="0"/>
              </a:rPr>
              <a:t>Introduction</a:t>
            </a:r>
          </a:p>
        </p:txBody>
      </p:sp>
      <p:pic>
        <p:nvPicPr>
          <p:cNvPr id="5" name="Picture 4" descr="Cartoon a cartoon of a person holding a marker&#10;&#10;Description automatically generated">
            <a:extLst>
              <a:ext uri="{FF2B5EF4-FFF2-40B4-BE49-F238E27FC236}">
                <a16:creationId xmlns:a16="http://schemas.microsoft.com/office/drawing/2014/main" id="{8F4632EA-B1AF-D839-9258-C0A8EE08EA9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2122" y="1801509"/>
            <a:ext cx="4365438" cy="3394127"/>
          </a:xfrm>
          <a:prstGeom prst="rect">
            <a:avLst/>
          </a:prstGeom>
        </p:spPr>
      </p:pic>
      <p:cxnSp>
        <p:nvCxnSpPr>
          <p:cNvPr id="25" name="Straight Connector 24">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8738"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F04AEC-B455-3DD4-EA0A-245DC9015460}"/>
              </a:ext>
            </a:extLst>
          </p:cNvPr>
          <p:cNvSpPr>
            <a:spLocks noGrp="1"/>
          </p:cNvSpPr>
          <p:nvPr>
            <p:ph idx="1"/>
          </p:nvPr>
        </p:nvSpPr>
        <p:spPr>
          <a:xfrm>
            <a:off x="5755598" y="2551176"/>
            <a:ext cx="5444382" cy="3591207"/>
          </a:xfrm>
        </p:spPr>
        <p:txBody>
          <a:bodyPr>
            <a:normAutofit/>
          </a:bodyPr>
          <a:lstStyle/>
          <a:p>
            <a:r>
              <a:rPr lang="en-US" sz="2400" dirty="0"/>
              <a:t>Keeping good employees is a big problem for companies. When they leave, it can hurt how well the company works, what it knows, and how everyone gets along. This HR Analytics project is all about using data to understand why employees stay or leave</a:t>
            </a:r>
            <a:endParaRPr lang="en-IN" sz="2400" dirty="0"/>
          </a:p>
        </p:txBody>
      </p:sp>
    </p:spTree>
    <p:extLst>
      <p:ext uri="{BB962C8B-B14F-4D97-AF65-F5344CB8AC3E}">
        <p14:creationId xmlns:p14="http://schemas.microsoft.com/office/powerpoint/2010/main" val="249121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0419B-CB6F-4EBC-1721-EC380D5602FF}"/>
              </a:ext>
            </a:extLst>
          </p:cNvPr>
          <p:cNvSpPr>
            <a:spLocks noGrp="1"/>
          </p:cNvSpPr>
          <p:nvPr>
            <p:ph type="title"/>
          </p:nvPr>
        </p:nvSpPr>
        <p:spPr>
          <a:xfrm>
            <a:off x="848239" y="500061"/>
            <a:ext cx="5558489" cy="1325563"/>
          </a:xfrm>
        </p:spPr>
        <p:txBody>
          <a:bodyPr>
            <a:normAutofit/>
          </a:bodyPr>
          <a:lstStyle/>
          <a:p>
            <a:r>
              <a:rPr lang="en-IN" b="1" dirty="0">
                <a:solidFill>
                  <a:schemeClr val="accent2"/>
                </a:solidFill>
                <a:latin typeface="Amasis MT Pro Medium" panose="02040604050005020304" pitchFamily="18" charset="0"/>
              </a:rPr>
              <a:t>Business Objective</a:t>
            </a:r>
          </a:p>
        </p:txBody>
      </p:sp>
      <p:sp>
        <p:nvSpPr>
          <p:cNvPr id="34" name="Freeform: Shape 33">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idx="1"/>
          </p:nvPr>
        </p:nvSpPr>
        <p:spPr>
          <a:xfrm>
            <a:off x="838200" y="1825625"/>
            <a:ext cx="5558489" cy="4351338"/>
          </a:xfrm>
        </p:spPr>
        <p:txBody>
          <a:bodyPr>
            <a:noAutofit/>
          </a:bodyPr>
          <a:lstStyle/>
          <a:p>
            <a:pPr marL="0" indent="0" algn="just">
              <a:buNone/>
            </a:pPr>
            <a:r>
              <a:rPr lang="en-US" sz="2000" b="0" i="0" dirty="0">
                <a:effectLst/>
                <a:latin typeface="Söhne"/>
              </a:rPr>
              <a:t>Employee retention is a critical aspect of HR analytics, and setting clear business objectives for a project in this domain is essential for success. Here are some business objectives you might consider for an employee retention project in HR analytics:</a:t>
            </a:r>
          </a:p>
          <a:p>
            <a:pPr algn="just">
              <a:buFont typeface="Wingdings" panose="05000000000000000000" pitchFamily="2" charset="2"/>
              <a:buChar char="ü"/>
            </a:pPr>
            <a:endParaRPr lang="en-IN" sz="1800" b="1" i="0" dirty="0">
              <a:effectLst/>
              <a:latin typeface="Söhne"/>
            </a:endParaRPr>
          </a:p>
          <a:p>
            <a:pPr algn="just">
              <a:buFont typeface="Wingdings" panose="05000000000000000000" pitchFamily="2" charset="2"/>
              <a:buChar char="ü"/>
            </a:pPr>
            <a:r>
              <a:rPr lang="en-IN" sz="1800" b="1" i="0" dirty="0">
                <a:effectLst/>
                <a:latin typeface="Söhne"/>
              </a:rPr>
              <a:t>Reduce Turnover Rate</a:t>
            </a:r>
            <a:endParaRPr lang="en-US" sz="1800" b="1" i="0" dirty="0">
              <a:effectLst/>
              <a:latin typeface="Söhne"/>
            </a:endParaRPr>
          </a:p>
          <a:p>
            <a:pPr algn="just">
              <a:buFont typeface="Wingdings" panose="05000000000000000000" pitchFamily="2" charset="2"/>
              <a:buChar char="ü"/>
            </a:pPr>
            <a:r>
              <a:rPr lang="en-IN" sz="1800" b="1" i="0" dirty="0">
                <a:effectLst/>
                <a:latin typeface="Söhne"/>
              </a:rPr>
              <a:t>Enhance Employee Engagement</a:t>
            </a:r>
            <a:endParaRPr lang="en-US" sz="1800" b="1" dirty="0">
              <a:latin typeface="Söhne"/>
            </a:endParaRPr>
          </a:p>
          <a:p>
            <a:pPr algn="just">
              <a:buFont typeface="Wingdings" panose="05000000000000000000" pitchFamily="2" charset="2"/>
              <a:buChar char="ü"/>
            </a:pPr>
            <a:r>
              <a:rPr lang="en-IN" sz="1800" b="1" i="0" dirty="0">
                <a:effectLst/>
                <a:latin typeface="Söhne"/>
              </a:rPr>
              <a:t>Cost Reduction</a:t>
            </a:r>
            <a:endParaRPr lang="en-US" sz="1800" b="1" i="0" dirty="0">
              <a:effectLst/>
              <a:latin typeface="Söhne"/>
            </a:endParaRPr>
          </a:p>
          <a:p>
            <a:pPr algn="just">
              <a:buFont typeface="Wingdings" panose="05000000000000000000" pitchFamily="2" charset="2"/>
              <a:buChar char="ü"/>
            </a:pPr>
            <a:r>
              <a:rPr lang="en-IN" sz="1800" b="1" i="0" dirty="0">
                <a:effectLst/>
                <a:latin typeface="Söhne"/>
              </a:rPr>
              <a:t>Develop Retention Strategies</a:t>
            </a:r>
            <a:endParaRPr lang="en-US" sz="1800" b="1" dirty="0">
              <a:latin typeface="Söhne"/>
            </a:endParaRPr>
          </a:p>
          <a:p>
            <a:pPr algn="just">
              <a:buFont typeface="Wingdings" panose="05000000000000000000" pitchFamily="2" charset="2"/>
              <a:buChar char="ü"/>
            </a:pPr>
            <a:r>
              <a:rPr lang="en-IN" sz="1800" b="1" i="0" dirty="0">
                <a:effectLst/>
                <a:latin typeface="Söhne"/>
              </a:rPr>
              <a:t>Evaluate HR Policies</a:t>
            </a:r>
            <a:endParaRPr lang="en-US" sz="1800" b="1" i="0" dirty="0">
              <a:effectLst/>
              <a:latin typeface="Söhne"/>
            </a:endParaRPr>
          </a:p>
          <a:p>
            <a:pPr algn="just">
              <a:buFont typeface="Wingdings" panose="05000000000000000000" pitchFamily="2" charset="2"/>
              <a:buChar char="ü"/>
            </a:pPr>
            <a:r>
              <a:rPr lang="en-IN" sz="1800" b="1" i="0" dirty="0">
                <a:effectLst/>
                <a:latin typeface="Söhne"/>
              </a:rPr>
              <a:t>Continuous Monitoring and Adjustment</a:t>
            </a:r>
            <a:endParaRPr lang="en-US" sz="1800" dirty="0">
              <a:latin typeface="Söhne"/>
            </a:endParaRPr>
          </a:p>
          <a:p>
            <a:pPr marL="0" indent="0" algn="just">
              <a:buNone/>
            </a:pPr>
            <a:endParaRPr lang="en-US" sz="2000" b="0" i="0" dirty="0">
              <a:effectLst/>
            </a:endParaRPr>
          </a:p>
        </p:txBody>
      </p:sp>
      <p:sp>
        <p:nvSpPr>
          <p:cNvPr id="36" name="Oval 35">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Block Arc 3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reeform: Shape 39">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2" name="Straight Connector 41">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4" name="Freeform: Shape 43">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Arc 45">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64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Arc 3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095C176-DB70-BD65-A39E-7A8EA13B625E}"/>
              </a:ext>
            </a:extLst>
          </p:cNvPr>
          <p:cNvSpPr>
            <a:spLocks noGrp="1"/>
          </p:cNvSpPr>
          <p:nvPr>
            <p:ph idx="1"/>
          </p:nvPr>
        </p:nvSpPr>
        <p:spPr>
          <a:xfrm>
            <a:off x="2976466" y="1508580"/>
            <a:ext cx="6690048" cy="3941691"/>
          </a:xfrm>
        </p:spPr>
        <p:txBody>
          <a:bodyPr>
            <a:normAutofit/>
          </a:bodyPr>
          <a:lstStyle/>
          <a:p>
            <a:pPr marL="0" indent="0" algn="ctr">
              <a:buNone/>
            </a:pPr>
            <a:r>
              <a:rPr lang="en-IN" sz="2400" b="1" dirty="0">
                <a:solidFill>
                  <a:schemeClr val="accent2"/>
                </a:solidFill>
                <a:latin typeface="Amasis MT Pro Black" panose="02040A04050005020304" pitchFamily="18" charset="0"/>
              </a:rPr>
              <a:t>  </a:t>
            </a:r>
            <a:r>
              <a:rPr lang="en-IN" sz="3200" b="1" dirty="0">
                <a:solidFill>
                  <a:schemeClr val="accent2"/>
                </a:solidFill>
                <a:latin typeface="Amasis MT Pro Black" panose="02040A04050005020304" pitchFamily="18" charset="0"/>
              </a:rPr>
              <a:t>KPI’S</a:t>
            </a:r>
          </a:p>
          <a:p>
            <a:pPr>
              <a:buFont typeface="Wingdings" panose="05000000000000000000" pitchFamily="2" charset="2"/>
              <a:buChar char="Ø"/>
            </a:pPr>
            <a:r>
              <a:rPr lang="en-IN" sz="2400" dirty="0"/>
              <a:t>Average attrition rate for all Departments</a:t>
            </a:r>
          </a:p>
          <a:p>
            <a:pPr>
              <a:buFont typeface="Wingdings" panose="05000000000000000000" pitchFamily="2" charset="2"/>
              <a:buChar char="Ø"/>
            </a:pPr>
            <a:r>
              <a:rPr lang="en-IN" sz="2400" dirty="0"/>
              <a:t>Average hourly rate of Male Research Scientist </a:t>
            </a:r>
          </a:p>
          <a:p>
            <a:pPr>
              <a:buFont typeface="Wingdings" panose="05000000000000000000" pitchFamily="2" charset="2"/>
              <a:buChar char="Ø"/>
            </a:pPr>
            <a:r>
              <a:rPr lang="en-IN" sz="2400" dirty="0"/>
              <a:t>Attrition rate Vs Monthly Income stats </a:t>
            </a:r>
          </a:p>
          <a:p>
            <a:pPr>
              <a:buFont typeface="Wingdings" panose="05000000000000000000" pitchFamily="2" charset="2"/>
              <a:buChar char="Ø"/>
            </a:pPr>
            <a:r>
              <a:rPr lang="en-IN" sz="2400" dirty="0"/>
              <a:t>Average working years for each Department</a:t>
            </a:r>
          </a:p>
          <a:p>
            <a:pPr>
              <a:buFont typeface="Wingdings" panose="05000000000000000000" pitchFamily="2" charset="2"/>
              <a:buChar char="Ø"/>
            </a:pPr>
            <a:r>
              <a:rPr lang="en-IN" sz="2400" dirty="0"/>
              <a:t>Job role Vs Work life balance</a:t>
            </a:r>
          </a:p>
          <a:p>
            <a:pPr>
              <a:buFont typeface="Wingdings" panose="05000000000000000000" pitchFamily="2" charset="2"/>
              <a:buChar char="Ø"/>
            </a:pPr>
            <a:r>
              <a:rPr lang="en-IN" sz="2400" dirty="0"/>
              <a:t>Attrition rate Vs Years Since last promotion</a:t>
            </a:r>
          </a:p>
        </p:txBody>
      </p:sp>
    </p:spTree>
    <p:extLst>
      <p:ext uri="{BB962C8B-B14F-4D97-AF65-F5344CB8AC3E}">
        <p14:creationId xmlns:p14="http://schemas.microsoft.com/office/powerpoint/2010/main" val="45634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lowchart: Document 3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8175" y="142132"/>
            <a:ext cx="3248025" cy="2371148"/>
          </a:xfrm>
          <a:prstGeom prst="ellipse">
            <a:avLst/>
          </a:prstGeom>
        </p:spPr>
        <p:txBody>
          <a:bodyPr vert="horz" lIns="91440" tIns="45720" rIns="91440" bIns="45720" rtlCol="0" anchor="ctr">
            <a:noAutofit/>
          </a:bodyPr>
          <a:lstStyle/>
          <a:p>
            <a:pPr algn="ctr"/>
            <a:r>
              <a:rPr lang="en-US" sz="2800" b="1" kern="1200">
                <a:solidFill>
                  <a:srgbClr val="FFFFFF"/>
                </a:solidFill>
                <a:latin typeface="Amasis MT Pro Medium" panose="02040604050005020304" pitchFamily="18" charset="0"/>
              </a:rPr>
              <a:t>KPI 1</a:t>
            </a:r>
            <a:br>
              <a:rPr lang="en-US" sz="2800" b="1" kern="1200">
                <a:solidFill>
                  <a:srgbClr val="FFFFFF"/>
                </a:solidFill>
                <a:latin typeface="Amasis MT Pro Medium" panose="02040604050005020304" pitchFamily="18" charset="0"/>
              </a:rPr>
            </a:br>
            <a:r>
              <a:rPr lang="en-US" sz="2800" b="1" kern="1200">
                <a:solidFill>
                  <a:srgbClr val="FFFFFF"/>
                </a:solidFill>
                <a:latin typeface="Amasis MT Pro Medium" panose="02040604050005020304" pitchFamily="18" charset="0"/>
              </a:rPr>
              <a:t>Average Attrition rate for all Departments</a:t>
            </a:r>
            <a:endParaRPr lang="en-US" sz="2800" b="1" kern="1200" dirty="0">
              <a:solidFill>
                <a:srgbClr val="FFFFFF"/>
              </a:solidFill>
              <a:latin typeface="Amasis MT Pro Medium" panose="02040604050005020304" pitchFamily="18" charset="0"/>
            </a:endParaRPr>
          </a:p>
        </p:txBody>
      </p:sp>
      <p:sp>
        <p:nvSpPr>
          <p:cNvPr id="13" name="TextBox 12">
            <a:extLst>
              <a:ext uri="{FF2B5EF4-FFF2-40B4-BE49-F238E27FC236}">
                <a16:creationId xmlns:a16="http://schemas.microsoft.com/office/drawing/2014/main" id="{1D048925-DD9D-208A-6FD2-BD0E8801E1B8}"/>
              </a:ext>
            </a:extLst>
          </p:cNvPr>
          <p:cNvSpPr txBox="1"/>
          <p:nvPr/>
        </p:nvSpPr>
        <p:spPr>
          <a:xfrm>
            <a:off x="702035" y="3922770"/>
            <a:ext cx="3184165" cy="2554545"/>
          </a:xfrm>
          <a:prstGeom prst="rect">
            <a:avLst/>
          </a:prstGeom>
          <a:noFill/>
        </p:spPr>
        <p:txBody>
          <a:bodyPr wrap="square">
            <a:spAutoFit/>
          </a:bodyPr>
          <a:lstStyle/>
          <a:p>
            <a:pPr algn="ctr"/>
            <a:r>
              <a:rPr lang="en-IN" sz="2000" dirty="0"/>
              <a:t>This KPI is to find out the</a:t>
            </a:r>
          </a:p>
          <a:p>
            <a:pPr algn="ctr"/>
            <a:r>
              <a:rPr lang="en-IN" sz="2000" dirty="0"/>
              <a:t>relationship between each</a:t>
            </a:r>
          </a:p>
          <a:p>
            <a:pPr algn="ctr"/>
            <a:r>
              <a:rPr lang="en-IN" sz="2000" dirty="0"/>
              <a:t>department and its attrition rate and here attrition rate is highest for Research &amp; Development Department whereas lowest is for Hardware Department.</a:t>
            </a:r>
          </a:p>
        </p:txBody>
      </p:sp>
      <p:pic>
        <p:nvPicPr>
          <p:cNvPr id="4" name="Picture 3" descr="A colorful circle with white text&#10;&#10;Description automatically generated">
            <a:extLst>
              <a:ext uri="{FF2B5EF4-FFF2-40B4-BE49-F238E27FC236}">
                <a16:creationId xmlns:a16="http://schemas.microsoft.com/office/drawing/2014/main" id="{8D03C08E-7CF6-B19A-14A0-65E52117F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283" y="1038226"/>
            <a:ext cx="7355037" cy="4998608"/>
          </a:xfrm>
          <a:prstGeom prst="rect">
            <a:avLst/>
          </a:prstGeom>
        </p:spPr>
      </p:pic>
    </p:spTree>
    <p:extLst>
      <p:ext uri="{BB962C8B-B14F-4D97-AF65-F5344CB8AC3E}">
        <p14:creationId xmlns:p14="http://schemas.microsoft.com/office/powerpoint/2010/main" val="367468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838196" y="978408"/>
            <a:ext cx="6007608" cy="1106424"/>
          </a:xfrm>
        </p:spPr>
        <p:txBody>
          <a:bodyPr>
            <a:normAutofit/>
          </a:bodyPr>
          <a:lstStyle/>
          <a:p>
            <a:r>
              <a:rPr lang="en-IN" sz="2800" b="1">
                <a:latin typeface="Amasis MT Pro Medium" panose="02040604050005020304" pitchFamily="18" charset="0"/>
              </a:rPr>
              <a:t>Insights from KPI 1:</a:t>
            </a:r>
          </a:p>
        </p:txBody>
      </p:sp>
      <p:sp>
        <p:nvSpPr>
          <p:cNvPr id="65" name="Rectangle 64">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computer screen shot of a computer&#10;&#10;Description automatically generated">
            <a:extLst>
              <a:ext uri="{FF2B5EF4-FFF2-40B4-BE49-F238E27FC236}">
                <a16:creationId xmlns:a16="http://schemas.microsoft.com/office/drawing/2014/main" id="{E9DA2AE1-8FBF-CD9F-4DE2-C3CC8622E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960" y="633619"/>
            <a:ext cx="4233672" cy="2702003"/>
          </a:xfrm>
          <a:prstGeom prst="rect">
            <a:avLst/>
          </a:prstGeom>
        </p:spPr>
      </p:pic>
      <p:pic>
        <p:nvPicPr>
          <p:cNvPr id="11" name="Picture 10" descr="Graphical user interface, text, application, table&#10;&#10;Description automatically generated">
            <a:extLst>
              <a:ext uri="{FF2B5EF4-FFF2-40B4-BE49-F238E27FC236}">
                <a16:creationId xmlns:a16="http://schemas.microsoft.com/office/drawing/2014/main" id="{BE879287-3A19-4EE0-241B-F29686F4B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960" y="3522378"/>
            <a:ext cx="4230116" cy="2551939"/>
          </a:xfrm>
          <a:prstGeom prst="rect">
            <a:avLst/>
          </a:prstGeom>
        </p:spPr>
      </p:pic>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2492320091"/>
              </p:ext>
            </p:extLst>
          </p:nvPr>
        </p:nvGraphicFramePr>
        <p:xfrm>
          <a:off x="841244" y="2359152"/>
          <a:ext cx="6007608" cy="342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8914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7380" y="2074362"/>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2</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Hourly rate of Male Research Scientist</a:t>
            </a:r>
          </a:p>
        </p:txBody>
      </p:sp>
      <p:sp>
        <p:nvSpPr>
          <p:cNvPr id="5" name="TextBox 4">
            <a:extLst>
              <a:ext uri="{FF2B5EF4-FFF2-40B4-BE49-F238E27FC236}">
                <a16:creationId xmlns:a16="http://schemas.microsoft.com/office/drawing/2014/main" id="{5C566E6A-9535-B465-898D-938185F05DD0}"/>
              </a:ext>
            </a:extLst>
          </p:cNvPr>
          <p:cNvSpPr txBox="1"/>
          <p:nvPr/>
        </p:nvSpPr>
        <p:spPr>
          <a:xfrm>
            <a:off x="4743607" y="5337576"/>
            <a:ext cx="6094520" cy="1261884"/>
          </a:xfrm>
          <a:prstGeom prst="rect">
            <a:avLst/>
          </a:prstGeom>
          <a:noFill/>
        </p:spPr>
        <p:txBody>
          <a:bodyPr wrap="square">
            <a:spAutoFit/>
          </a:bodyPr>
          <a:lstStyle/>
          <a:p>
            <a:pPr algn="ctr"/>
            <a:r>
              <a:rPr lang="en-IN" sz="2800" dirty="0">
                <a:latin typeface="Amasis MT Pro Medium" panose="02040604050005020304" pitchFamily="18" charset="0"/>
                <a:cs typeface="Aldhabi" panose="020B0604020202020204" pitchFamily="2" charset="-78"/>
              </a:rPr>
              <a:t>Insights from KPI 2 :</a:t>
            </a:r>
          </a:p>
          <a:p>
            <a:pPr algn="ctr"/>
            <a:r>
              <a:rPr lang="en-IN" sz="2400" dirty="0"/>
              <a:t>This KPI is to find out the average hourly rate of male research scientists which is 114.45.</a:t>
            </a:r>
          </a:p>
        </p:txBody>
      </p:sp>
      <p:pic>
        <p:nvPicPr>
          <p:cNvPr id="6" name="Picture 5" descr="A screenshot of a graph&#10;&#10;Description automatically generated">
            <a:extLst>
              <a:ext uri="{FF2B5EF4-FFF2-40B4-BE49-F238E27FC236}">
                <a16:creationId xmlns:a16="http://schemas.microsoft.com/office/drawing/2014/main" id="{547B9481-2FE1-2623-DDEC-51ADFE739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521" y="484834"/>
            <a:ext cx="7324691" cy="4124748"/>
          </a:xfrm>
          <a:prstGeom prst="rect">
            <a:avLst/>
          </a:prstGeom>
        </p:spPr>
      </p:pic>
    </p:spTree>
    <p:extLst>
      <p:ext uri="{BB962C8B-B14F-4D97-AF65-F5344CB8AC3E}">
        <p14:creationId xmlns:p14="http://schemas.microsoft.com/office/powerpoint/2010/main" val="95157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1693</TotalTime>
  <Words>855</Words>
  <Application>Microsoft Office PowerPoint</Application>
  <PresentationFormat>Widescreen</PresentationFormat>
  <Paragraphs>90</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Aharoni</vt:lpstr>
      <vt:lpstr>Amasis MT Pro Black</vt:lpstr>
      <vt:lpstr>Amasis MT Pro Light</vt:lpstr>
      <vt:lpstr>Amasis MT Pro Medium</vt:lpstr>
      <vt:lpstr>Arial</vt:lpstr>
      <vt:lpstr>Calibri</vt:lpstr>
      <vt:lpstr>Calibri Light</vt:lpstr>
      <vt:lpstr>Söhne</vt:lpstr>
      <vt:lpstr>Wingdings</vt:lpstr>
      <vt:lpstr>Office Theme</vt:lpstr>
      <vt:lpstr>PowerPoint Presentation</vt:lpstr>
      <vt:lpstr>PowerPoint Presentation</vt:lpstr>
      <vt:lpstr>PowerPoint Presentation</vt:lpstr>
      <vt:lpstr>Introduction</vt:lpstr>
      <vt:lpstr>Business Objective</vt:lpstr>
      <vt:lpstr>PowerPoint Presentation</vt:lpstr>
      <vt:lpstr>KPI 1 Average Attrition rate for all Departments</vt:lpstr>
      <vt:lpstr>Insights from KPI 1:</vt:lpstr>
      <vt:lpstr>KPI 2 Average Hourly rate of Male Research Scientist</vt:lpstr>
      <vt:lpstr>PowerPoint Presentation</vt:lpstr>
      <vt:lpstr>KPI 3  Attrition Rate Vs Monthly Income Stats</vt:lpstr>
      <vt:lpstr>Insights from KPI 3:</vt:lpstr>
      <vt:lpstr>KPI 4 Average Working Years for each Department</vt:lpstr>
      <vt:lpstr>Insights from KPI 4:</vt:lpstr>
      <vt:lpstr>KPI 5  Job Role  Vs  Work Life Balance for Total Employees</vt:lpstr>
      <vt:lpstr>Insights from KPI 5:</vt:lpstr>
      <vt:lpstr>KPI 6  Attrition Rate  Vs  Years Since Last Promotion</vt:lpstr>
      <vt:lpstr>PowerPoint Presentation</vt:lpstr>
      <vt:lpstr>Insights from KPI 6:</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Vikhil Thuremella</dc:creator>
  <cp:lastModifiedBy>Rohit Naidu</cp:lastModifiedBy>
  <cp:revision>28</cp:revision>
  <dcterms:created xsi:type="dcterms:W3CDTF">2023-04-01T09:25:26Z</dcterms:created>
  <dcterms:modified xsi:type="dcterms:W3CDTF">2023-12-24T06:46:41Z</dcterms:modified>
</cp:coreProperties>
</file>