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3" r:id="rId5"/>
    <p:sldId id="261" r:id="rId6"/>
    <p:sldId id="264" r:id="rId7"/>
    <p:sldId id="262" r:id="rId8"/>
    <p:sldId id="265" r:id="rId9"/>
    <p:sldId id="276"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ari sai srujan goud" userId="6ac24df9f14fcc10" providerId="LiveId" clId="{7F1341F0-C1B1-4B49-A655-D44EB86AE3A4}"/>
    <pc:docChg chg="custSel modSld">
      <pc:chgData name="Dasari sai srujan goud" userId="6ac24df9f14fcc10" providerId="LiveId" clId="{7F1341F0-C1B1-4B49-A655-D44EB86AE3A4}" dt="2024-03-03T15:18:50.388" v="111" actId="20577"/>
      <pc:docMkLst>
        <pc:docMk/>
      </pc:docMkLst>
      <pc:sldChg chg="modSp mod">
        <pc:chgData name="Dasari sai srujan goud" userId="6ac24df9f14fcc10" providerId="LiveId" clId="{7F1341F0-C1B1-4B49-A655-D44EB86AE3A4}" dt="2024-03-03T15:18:50.388" v="111" actId="20577"/>
        <pc:sldMkLst>
          <pc:docMk/>
          <pc:sldMk cId="1821776350" sldId="276"/>
        </pc:sldMkLst>
        <pc:spChg chg="mod">
          <ac:chgData name="Dasari sai srujan goud" userId="6ac24df9f14fcc10" providerId="LiveId" clId="{7F1341F0-C1B1-4B49-A655-D44EB86AE3A4}" dt="2024-03-03T15:18:50.388" v="111" actId="20577"/>
          <ac:spMkLst>
            <pc:docMk/>
            <pc:sldMk cId="1821776350" sldId="276"/>
            <ac:spMk id="3" creationId="{C3ADD8BB-DD62-B5C4-A226-7DED582C90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0674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asari-sai-srujan-goud-45079827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Dasarisaisrujangou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9" name="Google Shape;99;p1"/>
          <p:cNvSpPr txBox="1"/>
          <p:nvPr/>
        </p:nvSpPr>
        <p:spPr>
          <a:xfrm>
            <a:off x="325908" y="3757315"/>
            <a:ext cx="11561291"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tx1">
                    <a:lumMod val="85000"/>
                    <a:lumOff val="15000"/>
                  </a:schemeClr>
                </a:solidFill>
              </a:rPr>
              <a:t>Code Refactoring and Bug Fixing</a:t>
            </a:r>
            <a:endParaRPr lang="en-IN" sz="4000" b="1" dirty="0">
              <a:solidFill>
                <a:schemeClr val="tx1">
                  <a:lumMod val="85000"/>
                  <a:lumOff val="1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5712542" y="1476257"/>
            <a:ext cx="5909187" cy="3905485"/>
          </a:xfrm>
          <a:prstGeom prst="rect">
            <a:avLst/>
          </a:prstGeom>
          <a:noFill/>
          <a:ln>
            <a:noFill/>
          </a:ln>
        </p:spPr>
      </p:pic>
      <p:sp>
        <p:nvSpPr>
          <p:cNvPr id="117" name="Google Shape;117;p5"/>
          <p:cNvSpPr txBox="1"/>
          <p:nvPr/>
        </p:nvSpPr>
        <p:spPr>
          <a:xfrm>
            <a:off x="1215103" y="2367936"/>
            <a:ext cx="3661836" cy="17222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7200" b="1"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THANK YOU</a:t>
            </a:r>
            <a:endParaRPr sz="72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54121" y="1961957"/>
            <a:ext cx="10396184" cy="4401164"/>
          </a:xfrm>
          <a:prstGeom prst="rect">
            <a:avLst/>
          </a:prstGeom>
          <a:noFill/>
          <a:ln>
            <a:noFill/>
          </a:ln>
        </p:spPr>
        <p:txBody>
          <a:bodyPr spcFirstLastPara="1" wrap="square" lIns="91425" tIns="45700" rIns="91425" bIns="45700" anchor="t" anchorCtr="0">
            <a:spAutoFit/>
          </a:bodyPr>
          <a:lstStyle/>
          <a:p>
            <a:pPr marL="457200" indent="-457200" algn="l">
              <a:buFont typeface="Wingdings" panose="05000000000000000000" pitchFamily="2" charset="2"/>
              <a:buChar char="v"/>
            </a:pPr>
            <a:r>
              <a:rPr lang="en-US" sz="2800" b="0" i="0" dirty="0">
                <a:solidFill>
                  <a:schemeClr val="tx1"/>
                </a:solidFill>
                <a:effectLst/>
                <a:latin typeface="Söhne"/>
              </a:rPr>
              <a:t>I’m Dasari sai srujan goud, a passionate data scientist with a keen interest in leveraging data-driven insights to solve complex problems and drive strategic decision-making. With a strong foundation in statistics, machine learning, and data analysis, I thrive in transforming raw data into actionable insights that empower organizations to make informed choices.</a:t>
            </a:r>
          </a:p>
          <a:p>
            <a:pPr marL="457200" indent="-457200">
              <a:buFont typeface="Wingdings" panose="05000000000000000000" pitchFamily="2" charset="2"/>
              <a:buChar char="v"/>
            </a:pPr>
            <a:r>
              <a:rPr lang="en-US" sz="2800" i="0" dirty="0">
                <a:solidFill>
                  <a:schemeClr val="tx1"/>
                </a:solidFill>
                <a:effectLst/>
                <a:latin typeface="Söhne"/>
                <a:ea typeface="Calibri" panose="020F0502020204030204" pitchFamily="34" charset="0"/>
                <a:cs typeface="Calibri" panose="020F0502020204030204" pitchFamily="34" charset="0"/>
              </a:rPr>
              <a:t>Connect with me on LinkedIn: </a:t>
            </a:r>
            <a:r>
              <a:rPr lang="en-US" sz="2800" i="0" dirty="0">
                <a:solidFill>
                  <a:schemeClr val="tx1"/>
                </a:solidFill>
                <a:effectLst/>
                <a:latin typeface="Söhne"/>
                <a:ea typeface="Calibri" panose="020F0502020204030204" pitchFamily="34" charset="0"/>
                <a:cs typeface="Calibri" panose="020F0502020204030204" pitchFamily="34" charset="0"/>
                <a:hlinkClick r:id="rId3"/>
              </a:rPr>
              <a:t>https://www.linkedin.com/in/dasari-sai-srujan-goud-450798273/</a:t>
            </a:r>
            <a:r>
              <a:rPr lang="en-US" sz="2800" i="0" dirty="0">
                <a:solidFill>
                  <a:schemeClr val="tx1"/>
                </a:solidFill>
                <a:effectLst/>
                <a:latin typeface="Söhne"/>
                <a:ea typeface="Calibri" panose="020F0502020204030204" pitchFamily="34" charset="0"/>
                <a:cs typeface="Calibri" panose="020F0502020204030204" pitchFamily="34" charset="0"/>
              </a:rPr>
              <a:t> and explore my projects on GitHub: </a:t>
            </a:r>
            <a:r>
              <a:rPr lang="en-US" sz="2800" i="0" dirty="0">
                <a:solidFill>
                  <a:schemeClr val="tx1"/>
                </a:solidFill>
                <a:effectLst/>
                <a:latin typeface="Söhne"/>
                <a:ea typeface="Calibri" panose="020F0502020204030204" pitchFamily="34" charset="0"/>
                <a:cs typeface="Calibri" panose="020F0502020204030204" pitchFamily="34" charset="0"/>
                <a:hlinkClick r:id="rId4"/>
              </a:rPr>
              <a:t>https://github.com/Dasarisaisrujangoud</a:t>
            </a:r>
            <a:r>
              <a:rPr lang="en-US" sz="2800" i="0" dirty="0">
                <a:solidFill>
                  <a:schemeClr val="tx1"/>
                </a:solidFill>
                <a:effectLst/>
                <a:latin typeface="Söhne"/>
                <a:ea typeface="Calibri" panose="020F0502020204030204" pitchFamily="34" charset="0"/>
                <a:cs typeface="Calibri" panose="020F0502020204030204" pitchFamily="34" charset="0"/>
              </a:rPr>
              <a:t> .</a:t>
            </a:r>
            <a:endParaRPr lang="en-US" sz="2800" dirty="0">
              <a:solidFill>
                <a:schemeClr val="tx1"/>
              </a:solidFill>
              <a:latin typeface="Söhne"/>
              <a:ea typeface="Calibri" panose="020F0502020204030204" pitchFamily="34" charset="0"/>
              <a:cs typeface="Calibri" panose="020F0502020204030204" pitchFamily="34" charset="0"/>
              <a:sym typeface="Calibri"/>
            </a:endParaRPr>
          </a:p>
          <a:p>
            <a:pPr algn="l"/>
            <a:endParaRPr lang="en-US" sz="2800" b="0" i="0" dirty="0">
              <a:solidFill>
                <a:schemeClr val="tx1"/>
              </a:solidFill>
              <a:effectLst/>
              <a:latin typeface="Söhne"/>
            </a:endParaRPr>
          </a:p>
        </p:txBody>
      </p:sp>
      <p:sp>
        <p:nvSpPr>
          <p:cNvPr id="105" name="Google Shape;105;p3"/>
          <p:cNvSpPr txBox="1"/>
          <p:nvPr/>
        </p:nvSpPr>
        <p:spPr>
          <a:xfrm>
            <a:off x="954121" y="863113"/>
            <a:ext cx="6099463" cy="75709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5400" b="0" i="0" u="none" strike="noStrike" cap="none" dirty="0">
                <a:solidFill>
                  <a:srgbClr val="FF0000"/>
                </a:solidFill>
                <a:latin typeface="Lato Black"/>
                <a:ea typeface="Lato Black"/>
                <a:cs typeface="Lato Black"/>
                <a:sym typeface="Lato Black"/>
              </a:rPr>
              <a:t>About me</a:t>
            </a:r>
            <a:endParaRPr sz="54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76EE-8E50-A8A1-56F6-5099B3D126FF}"/>
              </a:ext>
            </a:extLst>
          </p:cNvPr>
          <p:cNvSpPr>
            <a:spLocks noGrp="1"/>
          </p:cNvSpPr>
          <p:nvPr>
            <p:ph type="title"/>
          </p:nvPr>
        </p:nvSpPr>
        <p:spPr/>
        <p:txBody>
          <a:bodyPr/>
          <a:lstStyle/>
          <a:p>
            <a:r>
              <a:rPr lang="en-IN" b="1" dirty="0">
                <a:solidFill>
                  <a:srgbClr val="FF0000"/>
                </a:solidFill>
              </a:rPr>
              <a:t>Objective of the Project</a:t>
            </a:r>
            <a:endParaRPr lang="en-IN" dirty="0">
              <a:solidFill>
                <a:srgbClr val="FF0000"/>
              </a:solidFill>
            </a:endParaRPr>
          </a:p>
        </p:txBody>
      </p:sp>
      <p:sp>
        <p:nvSpPr>
          <p:cNvPr id="3" name="Text Placeholder 2">
            <a:extLst>
              <a:ext uri="{FF2B5EF4-FFF2-40B4-BE49-F238E27FC236}">
                <a16:creationId xmlns:a16="http://schemas.microsoft.com/office/drawing/2014/main" id="{3E850E6C-A8A7-A1DE-CA6D-871220B680DA}"/>
              </a:ext>
            </a:extLst>
          </p:cNvPr>
          <p:cNvSpPr>
            <a:spLocks noGrp="1"/>
          </p:cNvSpPr>
          <p:nvPr>
            <p:ph type="body" idx="1"/>
          </p:nvPr>
        </p:nvSpPr>
        <p:spPr>
          <a:xfrm>
            <a:off x="838200" y="1690688"/>
            <a:ext cx="10515600" cy="4351338"/>
          </a:xfrm>
        </p:spPr>
        <p:txBody>
          <a:bodyP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objective of the project is to resolve the existing codebase to ensure the proper functionality.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Identifying the bugs and fixing the bugs in  the existing system within the codebase to restore the applications intended functionality.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main goal of the refactoring the code is to meets the user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expections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efficiently.</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115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908C-4E71-8B42-A598-A781D83056B1}"/>
              </a:ext>
            </a:extLst>
          </p:cNvPr>
          <p:cNvSpPr>
            <a:spLocks noGrp="1"/>
          </p:cNvSpPr>
          <p:nvPr>
            <p:ph type="title"/>
          </p:nvPr>
        </p:nvSpPr>
        <p:spPr>
          <a:xfrm>
            <a:off x="1375096" y="549347"/>
            <a:ext cx="7164897" cy="1115736"/>
          </a:xfrm>
        </p:spPr>
        <p:txBody>
          <a:bodyPr>
            <a:normAutofit fontScale="90000"/>
          </a:bodyPr>
          <a:lstStyle/>
          <a:p>
            <a:r>
              <a:rPr lang="en-US" dirty="0">
                <a:solidFill>
                  <a:srgbClr val="FF0000"/>
                </a:solidFill>
              </a:rPr>
              <a:t>BUGS AND FIXING THE CODE</a:t>
            </a:r>
            <a:br>
              <a:rPr lang="en-US" dirty="0">
                <a:solidFill>
                  <a:srgbClr val="FF0000"/>
                </a:solidFill>
              </a:rPr>
            </a:br>
            <a:r>
              <a:rPr lang="en-US" b="1" dirty="0" err="1">
                <a:solidFill>
                  <a:srgbClr val="FF0000"/>
                </a:solidFill>
              </a:rPr>
              <a:t>code</a:t>
            </a:r>
            <a:r>
              <a:rPr lang="en-US" b="1" dirty="0">
                <a:solidFill>
                  <a:srgbClr val="FF0000"/>
                </a:solidFill>
              </a:rPr>
              <a:t>:</a:t>
            </a:r>
            <a:endParaRPr lang="en-IN" b="1" dirty="0">
              <a:solidFill>
                <a:srgbClr val="FF0000"/>
              </a:solidFill>
            </a:endParaRPr>
          </a:p>
        </p:txBody>
      </p:sp>
      <p:sp>
        <p:nvSpPr>
          <p:cNvPr id="3" name="Text Placeholder 2">
            <a:extLst>
              <a:ext uri="{FF2B5EF4-FFF2-40B4-BE49-F238E27FC236}">
                <a16:creationId xmlns:a16="http://schemas.microsoft.com/office/drawing/2014/main" id="{D1065D29-B3AD-A5B7-9ED5-466D368267D0}"/>
              </a:ext>
            </a:extLst>
          </p:cNvPr>
          <p:cNvSpPr>
            <a:spLocks noGrp="1"/>
          </p:cNvSpPr>
          <p:nvPr>
            <p:ph type="body" idx="1"/>
          </p:nvPr>
        </p:nvSpPr>
        <p:spPr>
          <a:xfrm rot="10800000" flipV="1">
            <a:off x="1146510" y="3666251"/>
            <a:ext cx="9322950" cy="2591936"/>
          </a:xfrm>
        </p:spPr>
        <p:txBody>
          <a:bodyPr>
            <a:normAutofit/>
          </a:bodyPr>
          <a:lstStyle/>
          <a:p>
            <a:pPr marL="1143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032" name="Picture 8">
            <a:extLst>
              <a:ext uri="{FF2B5EF4-FFF2-40B4-BE49-F238E27FC236}">
                <a16:creationId xmlns:a16="http://schemas.microsoft.com/office/drawing/2014/main" id="{399F1212-DFE2-BE4E-E992-E4B1E48C9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129" y="1828107"/>
            <a:ext cx="8224357" cy="367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82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07E8-55B2-A18B-E469-F5C35081A94D}"/>
              </a:ext>
            </a:extLst>
          </p:cNvPr>
          <p:cNvSpPr>
            <a:spLocks noGrp="1"/>
          </p:cNvSpPr>
          <p:nvPr>
            <p:ph type="title"/>
          </p:nvPr>
        </p:nvSpPr>
        <p:spPr/>
        <p:txBody>
          <a:bodyPr/>
          <a:lstStyle/>
          <a:p>
            <a:r>
              <a:rPr lang="en-US" dirty="0">
                <a:solidFill>
                  <a:srgbClr val="FF0000"/>
                </a:solidFill>
              </a:rPr>
              <a:t>Error In Application</a:t>
            </a:r>
            <a:endParaRPr lang="en-IN" dirty="0">
              <a:solidFill>
                <a:srgbClr val="FF0000"/>
              </a:solidFill>
            </a:endParaRPr>
          </a:p>
        </p:txBody>
      </p:sp>
      <p:sp>
        <p:nvSpPr>
          <p:cNvPr id="3" name="Text Placeholder 2">
            <a:extLst>
              <a:ext uri="{FF2B5EF4-FFF2-40B4-BE49-F238E27FC236}">
                <a16:creationId xmlns:a16="http://schemas.microsoft.com/office/drawing/2014/main" id="{B3063F54-06A2-4D92-FB70-A58B80C97E9B}"/>
              </a:ext>
            </a:extLst>
          </p:cNvPr>
          <p:cNvSpPr>
            <a:spLocks noGrp="1"/>
          </p:cNvSpPr>
          <p:nvPr>
            <p:ph type="body" idx="1"/>
          </p:nvPr>
        </p:nvSpPr>
        <p:spPr>
          <a:xfrm>
            <a:off x="838200" y="1568741"/>
            <a:ext cx="10515600" cy="5081450"/>
          </a:xfrm>
        </p:spPr>
        <p:txBody>
          <a:bodyPr/>
          <a:lstStyle/>
          <a:p>
            <a:r>
              <a:rPr lang="en-US" dirty="0"/>
              <a:t>The Missing route for rendering the homepage leads to unexpected functionality .</a:t>
            </a:r>
            <a:endParaRPr lang="en-IN" dirty="0"/>
          </a:p>
        </p:txBody>
      </p:sp>
      <p:pic>
        <p:nvPicPr>
          <p:cNvPr id="5" name="Picture 4">
            <a:extLst>
              <a:ext uri="{FF2B5EF4-FFF2-40B4-BE49-F238E27FC236}">
                <a16:creationId xmlns:a16="http://schemas.microsoft.com/office/drawing/2014/main" id="{F4DD5F57-768A-AD63-66E3-3B4EE2B4E75F}"/>
              </a:ext>
            </a:extLst>
          </p:cNvPr>
          <p:cNvPicPr>
            <a:picLocks noChangeAspect="1"/>
          </p:cNvPicPr>
          <p:nvPr/>
        </p:nvPicPr>
        <p:blipFill>
          <a:blip r:embed="rId2"/>
          <a:stretch>
            <a:fillRect/>
          </a:stretch>
        </p:blipFill>
        <p:spPr>
          <a:xfrm>
            <a:off x="1938418" y="2626401"/>
            <a:ext cx="5957470" cy="1861710"/>
          </a:xfrm>
          <a:prstGeom prst="rect">
            <a:avLst/>
          </a:prstGeom>
        </p:spPr>
      </p:pic>
    </p:spTree>
    <p:extLst>
      <p:ext uri="{BB962C8B-B14F-4D97-AF65-F5344CB8AC3E}">
        <p14:creationId xmlns:p14="http://schemas.microsoft.com/office/powerpoint/2010/main" val="352174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8941-D7F4-4059-463A-D37673BD685A}"/>
              </a:ext>
            </a:extLst>
          </p:cNvPr>
          <p:cNvSpPr>
            <a:spLocks noGrp="1"/>
          </p:cNvSpPr>
          <p:nvPr>
            <p:ph type="title"/>
          </p:nvPr>
        </p:nvSpPr>
        <p:spPr/>
        <p:txBody>
          <a:bodyPr/>
          <a:lstStyle/>
          <a:p>
            <a:r>
              <a:rPr lang="en-US" dirty="0">
                <a:solidFill>
                  <a:srgbClr val="FF0000"/>
                </a:solidFill>
              </a:rPr>
              <a:t>Identifying the error</a:t>
            </a:r>
            <a:endParaRPr lang="en-IN" dirty="0">
              <a:solidFill>
                <a:srgbClr val="FF0000"/>
              </a:solidFill>
            </a:endParaRPr>
          </a:p>
        </p:txBody>
      </p:sp>
      <p:sp>
        <p:nvSpPr>
          <p:cNvPr id="3" name="Text Placeholder 2">
            <a:extLst>
              <a:ext uri="{FF2B5EF4-FFF2-40B4-BE49-F238E27FC236}">
                <a16:creationId xmlns:a16="http://schemas.microsoft.com/office/drawing/2014/main" id="{5AF89077-B07E-648A-2FE0-8B954E7190F4}"/>
              </a:ext>
            </a:extLst>
          </p:cNvPr>
          <p:cNvSpPr>
            <a:spLocks noGrp="1"/>
          </p:cNvSpPr>
          <p:nvPr>
            <p:ph type="body" idx="1"/>
          </p:nvPr>
        </p:nvSpPr>
        <p:spPr>
          <a:xfrm>
            <a:off x="838200" y="1459684"/>
            <a:ext cx="10515600" cy="4717279"/>
          </a:xfrm>
        </p:spPr>
        <p:txBody>
          <a:bodyPr/>
          <a:lstStyle/>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This code is a simple flask application, which creates a web server to handle requests. It has defined a single route(“/”) that responds to either ‘GET’ and ‘POST’ requests.</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Inside ‘index’ function , this code is checking the type of request method.</a:t>
            </a:r>
            <a:endParaRPr lang="en-US" b="0" i="0" dirty="0">
              <a:solidFill>
                <a:srgbClr val="000000"/>
              </a:solidFill>
              <a:effectLst/>
              <a:latin typeface="Arial" panose="020B0604020202020204" pitchFamily="34" charset="0"/>
            </a:endParaRPr>
          </a:p>
          <a:p>
            <a:endParaRPr lang="en-IN" dirty="0"/>
          </a:p>
        </p:txBody>
      </p:sp>
      <p:pic>
        <p:nvPicPr>
          <p:cNvPr id="2052" name="Picture 4">
            <a:extLst>
              <a:ext uri="{FF2B5EF4-FFF2-40B4-BE49-F238E27FC236}">
                <a16:creationId xmlns:a16="http://schemas.microsoft.com/office/drawing/2014/main" id="{7798BDAD-1A2C-E921-BACB-E85113227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363" y="2884413"/>
            <a:ext cx="7365883" cy="32925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15C4D36-815D-28D6-9773-A8E2DCCDDACA}"/>
              </a:ext>
            </a:extLst>
          </p:cNvPr>
          <p:cNvSpPr/>
          <p:nvPr/>
        </p:nvSpPr>
        <p:spPr>
          <a:xfrm>
            <a:off x="3028427" y="4389553"/>
            <a:ext cx="2477550" cy="30828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E5F5B2B-F65C-8BC1-F5A5-EE4A72D2F36B}"/>
              </a:ext>
            </a:extLst>
          </p:cNvPr>
          <p:cNvSpPr/>
          <p:nvPr/>
        </p:nvSpPr>
        <p:spPr>
          <a:xfrm>
            <a:off x="3155660" y="3910413"/>
            <a:ext cx="2477550" cy="34420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31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FE98-5CE6-D06F-CFB8-BEAE1B1CF40E}"/>
              </a:ext>
            </a:extLst>
          </p:cNvPr>
          <p:cNvSpPr>
            <a:spLocks noGrp="1"/>
          </p:cNvSpPr>
          <p:nvPr>
            <p:ph type="title"/>
          </p:nvPr>
        </p:nvSpPr>
        <p:spPr/>
        <p:txBody>
          <a:bodyPr/>
          <a:lstStyle/>
          <a:p>
            <a:r>
              <a:rPr lang="en-US" dirty="0">
                <a:solidFill>
                  <a:srgbClr val="FF0000"/>
                </a:solidFill>
              </a:rPr>
              <a:t>Fixing the bugs</a:t>
            </a:r>
            <a:endParaRPr lang="en-IN" dirty="0">
              <a:solidFill>
                <a:srgbClr val="FF0000"/>
              </a:solidFill>
            </a:endParaRPr>
          </a:p>
        </p:txBody>
      </p:sp>
      <p:sp>
        <p:nvSpPr>
          <p:cNvPr id="3" name="Text Placeholder 2">
            <a:extLst>
              <a:ext uri="{FF2B5EF4-FFF2-40B4-BE49-F238E27FC236}">
                <a16:creationId xmlns:a16="http://schemas.microsoft.com/office/drawing/2014/main" id="{3D3C2DE0-1026-8EB6-077D-DFCEBAEE3144}"/>
              </a:ext>
            </a:extLst>
          </p:cNvPr>
          <p:cNvSpPr>
            <a:spLocks noGrp="1"/>
          </p:cNvSpPr>
          <p:nvPr>
            <p:ph type="body" idx="1"/>
          </p:nvPr>
        </p:nvSpPr>
        <p:spPr>
          <a:xfrm>
            <a:off x="838200" y="1342239"/>
            <a:ext cx="10515600" cy="4834724"/>
          </a:xfrm>
        </p:spPr>
        <p:txBody>
          <a:bodyPr>
            <a:normAutofit/>
          </a:bodyPr>
          <a:lstStyle/>
          <a:p>
            <a:pPr algn="l" rtl="0" fontAlgn="base">
              <a:buFont typeface="Arial" panose="020B0604020202020204" pitchFamily="34" charset="0"/>
              <a:buChar char="•"/>
            </a:pPr>
            <a:r>
              <a:rPr lang="en-US" sz="1800" b="0" i="0" u="none" strike="noStrike" dirty="0" err="1">
                <a:solidFill>
                  <a:srgbClr val="000000"/>
                </a:solidFill>
                <a:effectLst/>
                <a:latin typeface="Calibri" panose="020F0502020204030204" pitchFamily="34" charset="0"/>
              </a:rPr>
              <a:t>request.args.get</a:t>
            </a:r>
            <a:r>
              <a:rPr lang="en-US" sz="1800" b="0" i="0" u="none" strike="noStrike" dirty="0">
                <a:solidFill>
                  <a:srgbClr val="000000"/>
                </a:solidFill>
                <a:effectLst/>
                <a:latin typeface="Calibri" panose="020F0502020204030204" pitchFamily="34" charset="0"/>
              </a:rPr>
              <a:t>("note")  is used to get query parameters from the URL. But we need retrieve the content which is entered by the user in the input field to be able to render on home page.</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So, by using POST request, we should use </a:t>
            </a:r>
            <a:r>
              <a:rPr lang="en-US" sz="1800" b="0" i="0" u="none" strike="noStrike" dirty="0" err="1">
                <a:solidFill>
                  <a:srgbClr val="000000"/>
                </a:solidFill>
                <a:effectLst/>
                <a:latin typeface="Calibri" panose="020F0502020204030204" pitchFamily="34" charset="0"/>
              </a:rPr>
              <a:t>request.form.get</a:t>
            </a:r>
            <a:r>
              <a:rPr lang="en-US" sz="1800" b="0" i="0" u="none" strike="noStrike" dirty="0">
                <a:solidFill>
                  <a:srgbClr val="000000"/>
                </a:solidFill>
                <a:effectLst/>
                <a:latin typeface="Calibri" panose="020F0502020204030204" pitchFamily="34" charset="0"/>
              </a:rPr>
              <a:t>("note") instead.</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Also, we should include both ‘GET’ and ‘POST’ methods because when we load a page , we need GET request and when we submit the form it is a POST request</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lvl="1"/>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388BD00-8B75-9090-4DE1-F90A1978F3A2}"/>
              </a:ext>
            </a:extLst>
          </p:cNvPr>
          <p:cNvPicPr>
            <a:picLocks noChangeAspect="1"/>
          </p:cNvPicPr>
          <p:nvPr/>
        </p:nvPicPr>
        <p:blipFill>
          <a:blip r:embed="rId2"/>
          <a:stretch>
            <a:fillRect/>
          </a:stretch>
        </p:blipFill>
        <p:spPr>
          <a:xfrm>
            <a:off x="3393362" y="3116724"/>
            <a:ext cx="4465707" cy="3124471"/>
          </a:xfrm>
          <a:prstGeom prst="rect">
            <a:avLst/>
          </a:prstGeom>
        </p:spPr>
      </p:pic>
    </p:spTree>
    <p:extLst>
      <p:ext uri="{BB962C8B-B14F-4D97-AF65-F5344CB8AC3E}">
        <p14:creationId xmlns:p14="http://schemas.microsoft.com/office/powerpoint/2010/main" val="323681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849B-E910-45A0-C16E-19E40E2D1FAC}"/>
              </a:ext>
            </a:extLst>
          </p:cNvPr>
          <p:cNvSpPr>
            <a:spLocks noGrp="1"/>
          </p:cNvSpPr>
          <p:nvPr>
            <p:ph type="title"/>
          </p:nvPr>
        </p:nvSpPr>
        <p:spPr/>
        <p:txBody>
          <a:bodyPr/>
          <a:lstStyle/>
          <a:p>
            <a:r>
              <a:rPr lang="en-US" b="1" dirty="0">
                <a:solidFill>
                  <a:srgbClr val="FF0000"/>
                </a:solidFill>
              </a:rPr>
              <a:t>B</a:t>
            </a:r>
            <a:r>
              <a:rPr lang="en-IN" b="1" dirty="0" err="1">
                <a:solidFill>
                  <a:srgbClr val="FF0000"/>
                </a:solidFill>
              </a:rPr>
              <a:t>ugs</a:t>
            </a:r>
            <a:r>
              <a:rPr lang="en-IN" b="1" dirty="0">
                <a:solidFill>
                  <a:srgbClr val="FF0000"/>
                </a:solidFill>
              </a:rPr>
              <a:t> Verification</a:t>
            </a:r>
            <a:endParaRPr lang="en-IN" dirty="0"/>
          </a:p>
        </p:txBody>
      </p:sp>
      <p:sp>
        <p:nvSpPr>
          <p:cNvPr id="3" name="Text Placeholder 2">
            <a:extLst>
              <a:ext uri="{FF2B5EF4-FFF2-40B4-BE49-F238E27FC236}">
                <a16:creationId xmlns:a16="http://schemas.microsoft.com/office/drawing/2014/main" id="{B754EBA4-83BE-642C-F9DF-277B0A18670A}"/>
              </a:ext>
            </a:extLst>
          </p:cNvPr>
          <p:cNvSpPr>
            <a:spLocks noGrp="1"/>
          </p:cNvSpPr>
          <p:nvPr>
            <p:ph type="body" idx="1"/>
          </p:nvPr>
        </p:nvSpPr>
        <p:spPr>
          <a:xfrm>
            <a:off x="838200" y="1776464"/>
            <a:ext cx="10515600" cy="4351338"/>
          </a:xfrm>
        </p:spPr>
        <p:txBody>
          <a:bodyPr/>
          <a:lstStyle/>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Run and verify the application.</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FBFDF0B-F1F6-7B83-8396-4EA84F2BC25B}"/>
              </a:ext>
            </a:extLst>
          </p:cNvPr>
          <p:cNvPicPr>
            <a:picLocks noChangeAspect="1"/>
          </p:cNvPicPr>
          <p:nvPr/>
        </p:nvPicPr>
        <p:blipFill>
          <a:blip r:embed="rId2"/>
          <a:stretch>
            <a:fillRect/>
          </a:stretch>
        </p:blipFill>
        <p:spPr>
          <a:xfrm>
            <a:off x="3926049" y="2575959"/>
            <a:ext cx="3569973" cy="2780252"/>
          </a:xfrm>
          <a:prstGeom prst="rect">
            <a:avLst/>
          </a:prstGeom>
        </p:spPr>
      </p:pic>
    </p:spTree>
    <p:extLst>
      <p:ext uri="{BB962C8B-B14F-4D97-AF65-F5344CB8AC3E}">
        <p14:creationId xmlns:p14="http://schemas.microsoft.com/office/powerpoint/2010/main" val="102696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9301-151D-48C9-E2B7-7CD9B25DCC11}"/>
              </a:ext>
            </a:extLst>
          </p:cNvPr>
          <p:cNvSpPr>
            <a:spLocks noGrp="1"/>
          </p:cNvSpPr>
          <p:nvPr>
            <p:ph type="title"/>
          </p:nvPr>
        </p:nvSpPr>
        <p:spPr>
          <a:xfrm>
            <a:off x="838200" y="706539"/>
            <a:ext cx="10515600" cy="1325563"/>
          </a:xfrm>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IN" dirty="0"/>
          </a:p>
        </p:txBody>
      </p:sp>
      <p:sp>
        <p:nvSpPr>
          <p:cNvPr id="3" name="Text Placeholder 2">
            <a:extLst>
              <a:ext uri="{FF2B5EF4-FFF2-40B4-BE49-F238E27FC236}">
                <a16:creationId xmlns:a16="http://schemas.microsoft.com/office/drawing/2014/main" id="{C3ADD8BB-DD62-B5C4-A226-7DED582C907F}"/>
              </a:ext>
            </a:extLst>
          </p:cNvPr>
          <p:cNvSpPr>
            <a:spLocks noGrp="1"/>
          </p:cNvSpPr>
          <p:nvPr>
            <p:ph type="body" idx="1"/>
          </p:nvPr>
        </p:nvSpPr>
        <p:spPr>
          <a:xfrm>
            <a:off x="838200" y="2032102"/>
            <a:ext cx="10515600" cy="4351338"/>
          </a:xfrm>
        </p:spPr>
        <p:txBody>
          <a:bodyPr>
            <a:normAutofit/>
          </a:bodyPr>
          <a:lstStyle/>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 had concluded that I’m successfully debug and fix the error in the application . Debugging takes the crucial plays in application building to meet the efficient and user exceptions.</a:t>
            </a:r>
          </a:p>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Through Debugging solve the errors and make the proper functionality in the application.</a:t>
            </a:r>
          </a:p>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Using the “GET” method and “Form” method resolve the error In </a:t>
            </a:r>
            <a:r>
              <a:rPr lang="en-US" sz="2000">
                <a:solidFill>
                  <a:schemeClr val="tx1"/>
                </a:solidFill>
                <a:latin typeface="Calibri" panose="020F0502020204030204" pitchFamily="34" charset="0"/>
                <a:ea typeface="Calibri" panose="020F0502020204030204" pitchFamily="34" charset="0"/>
                <a:cs typeface="Calibri" panose="020F0502020204030204" pitchFamily="34" charset="0"/>
              </a:rPr>
              <a:t>the application.</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17763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418</Words>
  <Application>Microsoft Office PowerPoint</Application>
  <PresentationFormat>Widescreen</PresentationFormat>
  <Paragraphs>27</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Söhne</vt:lpstr>
      <vt:lpstr>Arial</vt:lpstr>
      <vt:lpstr>Lato Black</vt:lpstr>
      <vt:lpstr>Wingdings</vt:lpstr>
      <vt:lpstr>Libre Baskerville</vt:lpstr>
      <vt:lpstr>Calibri</vt:lpstr>
      <vt:lpstr>Office Theme</vt:lpstr>
      <vt:lpstr>PowerPoint Presentation</vt:lpstr>
      <vt:lpstr>PowerPoint Presentation</vt:lpstr>
      <vt:lpstr>Objective of the Project</vt:lpstr>
      <vt:lpstr>BUGS AND FIXING THE CODE code:</vt:lpstr>
      <vt:lpstr>Error In Application</vt:lpstr>
      <vt:lpstr>Identifying the error</vt:lpstr>
      <vt:lpstr>Fixing the bugs</vt:lpstr>
      <vt:lpstr>Bugs Verification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Dasari sai srujan goud</cp:lastModifiedBy>
  <cp:revision>6</cp:revision>
  <dcterms:created xsi:type="dcterms:W3CDTF">2021-02-16T05:19:01Z</dcterms:created>
  <dcterms:modified xsi:type="dcterms:W3CDTF">2024-03-03T15:18:51Z</dcterms:modified>
</cp:coreProperties>
</file>