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0" autoAdjust="0"/>
  </p:normalViewPr>
  <p:slideViewPr>
    <p:cSldViewPr>
      <p:cViewPr varScale="1">
        <p:scale>
          <a:sx n="71" d="100"/>
          <a:sy n="71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</a:t>
            </a:r>
            <a:r>
              <a:rPr lang="ru-RU" dirty="0" err="1"/>
              <a:t>андроид</a:t>
            </a:r>
            <a:r>
              <a:rPr lang="ru-RU" dirty="0"/>
              <a:t>-приложения «Игра «Приключение одного космонавта»».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5157192"/>
            <a:ext cx="8077200" cy="1499616"/>
          </a:xfrm>
        </p:spPr>
        <p:txBody>
          <a:bodyPr/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 студент группы П2-19</a:t>
            </a:r>
          </a:p>
          <a:p>
            <a:r>
              <a:rPr lang="ru-RU" dirty="0" smtClean="0"/>
              <a:t>Дорохин Михаил </a:t>
            </a:r>
            <a:r>
              <a:rPr lang="ru-RU" dirty="0" err="1" smtClean="0"/>
              <a:t>Александроич</a:t>
            </a:r>
            <a:endParaRPr lang="ru-RU" dirty="0"/>
          </a:p>
          <a:p>
            <a:r>
              <a:rPr lang="ru-RU" dirty="0"/>
              <a:t>Проверил</a:t>
            </a:r>
            <a:r>
              <a:rPr lang="en-US" dirty="0"/>
              <a:t>:</a:t>
            </a:r>
            <a:r>
              <a:rPr lang="ru-RU" dirty="0"/>
              <a:t> преподаватель ККМТ</a:t>
            </a:r>
          </a:p>
          <a:p>
            <a:r>
              <a:rPr lang="ru-RU" dirty="0"/>
              <a:t>Гусятинер Леонид Борисович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05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5"/>
            <a:ext cx="9144000" cy="544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58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Интегрированная среда разработки</a:t>
            </a:r>
            <a:r>
              <a:rPr lang="en-US" dirty="0"/>
              <a:t>: </a:t>
            </a:r>
            <a:r>
              <a:rPr lang="en-US" dirty="0" err="1" smtClean="0"/>
              <a:t>Intelij</a:t>
            </a:r>
            <a:r>
              <a:rPr lang="en-US" dirty="0" smtClean="0"/>
              <a:t> IDEA</a:t>
            </a:r>
            <a:endParaRPr lang="ru-RU" dirty="0"/>
          </a:p>
          <a:p>
            <a:r>
              <a:rPr lang="ru-RU" dirty="0"/>
              <a:t>Язык программирования</a:t>
            </a:r>
            <a:r>
              <a:rPr lang="en-US" dirty="0"/>
              <a:t>: </a:t>
            </a:r>
            <a:r>
              <a:rPr lang="en-US" dirty="0" smtClean="0"/>
              <a:t>Kotlin</a:t>
            </a:r>
          </a:p>
          <a:p>
            <a:r>
              <a:rPr lang="ru-RU" dirty="0" smtClean="0"/>
              <a:t>Игровой движок</a:t>
            </a:r>
            <a:r>
              <a:rPr lang="en-US" dirty="0" smtClean="0"/>
              <a:t>: KorGE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9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прецедентов</a:t>
            </a:r>
          </a:p>
        </p:txBody>
      </p:sp>
      <p:pic>
        <p:nvPicPr>
          <p:cNvPr id="4" name="Объект 3" descr="C:\Users\user\Documents\ShareX\Screenshots\2022-06\chrome_8kFcEiEbGz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129" y="1987256"/>
            <a:ext cx="3705742" cy="4201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65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сценария</a:t>
            </a:r>
          </a:p>
        </p:txBody>
      </p:sp>
      <p:pic>
        <p:nvPicPr>
          <p:cNvPr id="4" name="Объект 3" descr="C:\Users\user\Documents\ShareX\Screenshots\2022-06\chrome_1WNHt5Dfwb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734" y="2196836"/>
            <a:ext cx="3448532" cy="3781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10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https://i.imgur.com/DDMkhWe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t="6383" r="8516" b="12056"/>
          <a:stretch/>
        </p:blipFill>
        <p:spPr bwMode="auto">
          <a:xfrm>
            <a:off x="1951825" y="2348880"/>
            <a:ext cx="5305425" cy="36677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295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меню</a:t>
            </a:r>
            <a:endParaRPr lang="ru-RU" dirty="0"/>
          </a:p>
        </p:txBody>
      </p:sp>
      <p:pic>
        <p:nvPicPr>
          <p:cNvPr id="4" name="Объект 3" descr="https://sun1.userapi.com/sun1-21/s/v1/if2/K87oD4J15fptmXEr3k-Z0Zp3kWz0jIzMyADy_xzmjSvxDO5YyPrrP84aFchOTj32GB1mFwnGItJFoaMqnregRyk7.jpg?size=1280x591&amp;quality=96&amp;type=album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87932"/>
            <a:ext cx="8229600" cy="3799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393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pic>
        <p:nvPicPr>
          <p:cNvPr id="4" name="Объект 3" descr="https://sun1.userapi.com/sun1-47/s/v1/ig2/9sAHVChABPmH6faRYvVuIfYymnvKiSnAQTG2d-Hix10-Wz9uYq_z8C6uyxGX2VQmHrj2pDJYkjp_Fcw7BWqGYPQG.jpg?size=1113x418&amp;quality=96&amp;type=album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8928992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83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057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5224</TotalTime>
  <Words>56</Words>
  <Application>Microsoft Office PowerPoint</Application>
  <PresentationFormat>Экран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Модульная</vt:lpstr>
      <vt:lpstr>Разработка андроид-приложения «Игра «Приключение одного космонавта»». </vt:lpstr>
      <vt:lpstr>Предметная область</vt:lpstr>
      <vt:lpstr>Инструменты разработки</vt:lpstr>
      <vt:lpstr>Диаграмма прецедентов</vt:lpstr>
      <vt:lpstr>Проектирование сценария</vt:lpstr>
      <vt:lpstr>Диаграмма классов</vt:lpstr>
      <vt:lpstr>Главное меню</vt:lpstr>
      <vt:lpstr>Игровой процесс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Lenovo</cp:lastModifiedBy>
  <cp:revision>4</cp:revision>
  <dcterms:created xsi:type="dcterms:W3CDTF">2022-06-22T06:44:48Z</dcterms:created>
  <dcterms:modified xsi:type="dcterms:W3CDTF">2022-06-26T20:39:36Z</dcterms:modified>
</cp:coreProperties>
</file>