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268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6E3B044-3852-42E7-A36B-3778517C120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03ACE48-2E4A-4F0F-B03F-309A4D1B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1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B044-3852-42E7-A36B-3778517C120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E48-2E4A-4F0F-B03F-309A4D1B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1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B044-3852-42E7-A36B-3778517C120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E48-2E4A-4F0F-B03F-309A4D1B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65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B044-3852-42E7-A36B-3778517C120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E48-2E4A-4F0F-B03F-309A4D1B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4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B044-3852-42E7-A36B-3778517C120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E48-2E4A-4F0F-B03F-309A4D1B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6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B044-3852-42E7-A36B-3778517C120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E48-2E4A-4F0F-B03F-309A4D1B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06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B044-3852-42E7-A36B-3778517C120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E48-2E4A-4F0F-B03F-309A4D1B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77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6E3B044-3852-42E7-A36B-3778517C120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E48-2E4A-4F0F-B03F-309A4D1B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02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6E3B044-3852-42E7-A36B-3778517C120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E48-2E4A-4F0F-B03F-309A4D1B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5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B044-3852-42E7-A36B-3778517C120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E48-2E4A-4F0F-B03F-309A4D1B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6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B044-3852-42E7-A36B-3778517C120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E48-2E4A-4F0F-B03F-309A4D1B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4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B044-3852-42E7-A36B-3778517C120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E48-2E4A-4F0F-B03F-309A4D1B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7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B044-3852-42E7-A36B-3778517C120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E48-2E4A-4F0F-B03F-309A4D1B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2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B044-3852-42E7-A36B-3778517C120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E48-2E4A-4F0F-B03F-309A4D1B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4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B044-3852-42E7-A36B-3778517C120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E48-2E4A-4F0F-B03F-309A4D1B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2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B044-3852-42E7-A36B-3778517C120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E48-2E4A-4F0F-B03F-309A4D1B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5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B044-3852-42E7-A36B-3778517C120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E48-2E4A-4F0F-B03F-309A4D1B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6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6E3B044-3852-42E7-A36B-3778517C120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03ACE48-2E4A-4F0F-B03F-309A4D1B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1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8988" y="0"/>
            <a:ext cx="9144000" cy="2387600"/>
          </a:xfrm>
        </p:spPr>
        <p:txBody>
          <a:bodyPr/>
          <a:lstStyle/>
          <a:p>
            <a:r>
              <a:rPr lang="en-US" dirty="0" err="1" smtClean="0"/>
              <a:t>Proiect</a:t>
            </a:r>
            <a:r>
              <a:rPr lang="en-US" dirty="0" smtClean="0"/>
              <a:t> </a:t>
            </a:r>
            <a:r>
              <a:rPr lang="en-US" dirty="0" err="1" smtClean="0"/>
              <a:t>Grafica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19032"/>
            <a:ext cx="5748242" cy="1655762"/>
          </a:xfrm>
        </p:spPr>
        <p:txBody>
          <a:bodyPr/>
          <a:lstStyle/>
          <a:p>
            <a:r>
              <a:rPr lang="en-US" dirty="0" err="1" smtClean="0"/>
              <a:t>Profesor</a:t>
            </a:r>
            <a:r>
              <a:rPr lang="en-US" dirty="0" smtClean="0"/>
              <a:t> </a:t>
            </a:r>
            <a:r>
              <a:rPr lang="en-US" dirty="0" err="1" smtClean="0"/>
              <a:t>indrumator:Braileanu</a:t>
            </a:r>
            <a:r>
              <a:rPr lang="en-US" dirty="0" smtClean="0"/>
              <a:t> Patricia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23930" y="2939581"/>
            <a:ext cx="6265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Dascalina</a:t>
            </a:r>
            <a:r>
              <a:rPr lang="en-US" dirty="0" smtClean="0"/>
              <a:t> Dan-Robert</a:t>
            </a:r>
          </a:p>
          <a:p>
            <a:r>
              <a:rPr lang="en-US" dirty="0" err="1" smtClean="0"/>
              <a:t>Facultatea</a:t>
            </a:r>
            <a:r>
              <a:rPr lang="en-US" dirty="0" smtClean="0"/>
              <a:t> </a:t>
            </a:r>
            <a:r>
              <a:rPr lang="en-US" dirty="0" err="1" smtClean="0"/>
              <a:t>Politehnica</a:t>
            </a:r>
            <a:r>
              <a:rPr lang="en-US" dirty="0" smtClean="0"/>
              <a:t> din </a:t>
            </a:r>
            <a:r>
              <a:rPr lang="en-US" dirty="0" err="1" smtClean="0"/>
              <a:t>Bucuresti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Inginerie</a:t>
            </a:r>
            <a:r>
              <a:rPr lang="en-US" dirty="0" smtClean="0"/>
              <a:t> </a:t>
            </a:r>
            <a:r>
              <a:rPr lang="en-US" dirty="0" err="1" smtClean="0"/>
              <a:t>Medicala</a:t>
            </a:r>
            <a:endParaRPr lang="en-US" dirty="0" smtClean="0"/>
          </a:p>
          <a:p>
            <a:r>
              <a:rPr lang="en-US" dirty="0" err="1" smtClean="0"/>
              <a:t>Grupa</a:t>
            </a:r>
            <a:r>
              <a:rPr lang="en-US" dirty="0" smtClean="0"/>
              <a:t> 1427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34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Asamblarea</a:t>
            </a:r>
            <a:r>
              <a:rPr lang="en-US" dirty="0" smtClean="0"/>
              <a:t> </a:t>
            </a:r>
            <a:r>
              <a:rPr lang="en-US" dirty="0" err="1" smtClean="0"/>
              <a:t>filetata</a:t>
            </a:r>
            <a:r>
              <a:rPr lang="en-US" dirty="0" smtClean="0"/>
              <a:t> cu </a:t>
            </a:r>
            <a:r>
              <a:rPr lang="en-US" dirty="0" err="1" smtClean="0"/>
              <a:t>saiba</a:t>
            </a:r>
            <a:r>
              <a:rPr lang="en-US" dirty="0" smtClean="0"/>
              <a:t> </a:t>
            </a:r>
            <a:r>
              <a:rPr lang="en-US" dirty="0" err="1" smtClean="0"/>
              <a:t>elastica</a:t>
            </a:r>
            <a:r>
              <a:rPr lang="en-US" dirty="0" smtClean="0"/>
              <a:t>(Grower)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152" y="2603500"/>
            <a:ext cx="4816009" cy="3416300"/>
          </a:xfrm>
        </p:spPr>
      </p:pic>
    </p:spTree>
    <p:extLst>
      <p:ext uri="{BB962C8B-B14F-4D97-AF65-F5344CB8AC3E}">
        <p14:creationId xmlns:p14="http://schemas.microsoft.com/office/powerpoint/2010/main" val="372721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Asamblarea</a:t>
            </a:r>
            <a:r>
              <a:rPr lang="en-US" dirty="0" smtClean="0"/>
              <a:t> </a:t>
            </a:r>
            <a:r>
              <a:rPr lang="en-US" dirty="0" err="1" smtClean="0"/>
              <a:t>unor</a:t>
            </a:r>
            <a:r>
              <a:rPr lang="en-US" dirty="0" smtClean="0"/>
              <a:t> </a:t>
            </a:r>
            <a:r>
              <a:rPr lang="en-US" dirty="0" err="1" smtClean="0"/>
              <a:t>piese</a:t>
            </a:r>
            <a:r>
              <a:rPr lang="en-US" dirty="0" smtClean="0"/>
              <a:t> </a:t>
            </a:r>
            <a:r>
              <a:rPr lang="en-US" dirty="0" err="1" smtClean="0"/>
              <a:t>fara</a:t>
            </a:r>
            <a:r>
              <a:rPr lang="en-US" dirty="0" smtClean="0"/>
              <a:t> </a:t>
            </a:r>
            <a:r>
              <a:rPr lang="en-US" dirty="0" err="1" smtClean="0"/>
              <a:t>saiba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381" y="2603500"/>
            <a:ext cx="4815551" cy="3416300"/>
          </a:xfrm>
        </p:spPr>
      </p:pic>
    </p:spTree>
    <p:extLst>
      <p:ext uri="{BB962C8B-B14F-4D97-AF65-F5344CB8AC3E}">
        <p14:creationId xmlns:p14="http://schemas.microsoft.com/office/powerpoint/2010/main" val="145351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Clasificare</a:t>
            </a:r>
            <a:r>
              <a:rPr lang="en-US" dirty="0" smtClean="0"/>
              <a:t> </a:t>
            </a:r>
            <a:r>
              <a:rPr lang="en-US" dirty="0" err="1" smtClean="0"/>
              <a:t>suruburi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/>
              <a:t>Capete</a:t>
            </a:r>
            <a:r>
              <a:rPr lang="en-US" b="1" dirty="0"/>
              <a:t> de </a:t>
            </a:r>
            <a:r>
              <a:rPr lang="en-US" b="1" dirty="0" err="1"/>
              <a:t>suruburi</a:t>
            </a:r>
            <a:endParaRPr lang="en-US" b="1" dirty="0"/>
          </a:p>
          <a:p>
            <a:r>
              <a:rPr lang="en-US" dirty="0" err="1"/>
              <a:t>suruburi</a:t>
            </a:r>
            <a:r>
              <a:rPr lang="en-US" dirty="0"/>
              <a:t> </a:t>
            </a:r>
            <a:r>
              <a:rPr lang="en-US" dirty="0" err="1"/>
              <a:t>metrice</a:t>
            </a:r>
            <a:r>
              <a:rPr lang="en-US" dirty="0"/>
              <a:t> cu cap hexagonal</a:t>
            </a:r>
          </a:p>
          <a:p>
            <a:r>
              <a:rPr lang="en-US" dirty="0" err="1"/>
              <a:t>suruburi</a:t>
            </a:r>
            <a:r>
              <a:rPr lang="en-US" dirty="0"/>
              <a:t> </a:t>
            </a:r>
            <a:r>
              <a:rPr lang="en-US" dirty="0" err="1"/>
              <a:t>metrice</a:t>
            </a:r>
            <a:r>
              <a:rPr lang="en-US" dirty="0"/>
              <a:t> cu cap </a:t>
            </a:r>
            <a:r>
              <a:rPr lang="en-US" dirty="0" err="1"/>
              <a:t>imbus</a:t>
            </a:r>
            <a:endParaRPr lang="en-US" dirty="0"/>
          </a:p>
          <a:p>
            <a:r>
              <a:rPr lang="en-US" dirty="0" err="1"/>
              <a:t>suruburi</a:t>
            </a:r>
            <a:r>
              <a:rPr lang="en-US" dirty="0"/>
              <a:t> </a:t>
            </a:r>
            <a:r>
              <a:rPr lang="en-US" dirty="0" err="1"/>
              <a:t>metrice</a:t>
            </a:r>
            <a:r>
              <a:rPr lang="en-US" dirty="0"/>
              <a:t> cu cap </a:t>
            </a:r>
            <a:r>
              <a:rPr lang="en-US" dirty="0" err="1"/>
              <a:t>bombat</a:t>
            </a:r>
            <a:endParaRPr lang="en-US" dirty="0"/>
          </a:p>
          <a:p>
            <a:r>
              <a:rPr lang="en-US" dirty="0" err="1"/>
              <a:t>suruburi</a:t>
            </a:r>
            <a:r>
              <a:rPr lang="en-US" dirty="0"/>
              <a:t> </a:t>
            </a:r>
            <a:r>
              <a:rPr lang="en-US" dirty="0" err="1"/>
              <a:t>metrice</a:t>
            </a:r>
            <a:r>
              <a:rPr lang="en-US" dirty="0"/>
              <a:t> cu cap </a:t>
            </a:r>
            <a:r>
              <a:rPr lang="en-US" dirty="0" err="1"/>
              <a:t>fluture</a:t>
            </a:r>
            <a:endParaRPr lang="en-US" dirty="0"/>
          </a:p>
          <a:p>
            <a:r>
              <a:rPr lang="en-US" dirty="0" err="1"/>
              <a:t>suruburi</a:t>
            </a:r>
            <a:r>
              <a:rPr lang="en-US" dirty="0"/>
              <a:t> </a:t>
            </a:r>
            <a:r>
              <a:rPr lang="en-US" dirty="0" err="1"/>
              <a:t>metrice</a:t>
            </a:r>
            <a:r>
              <a:rPr lang="en-US" dirty="0"/>
              <a:t> cu cap </a:t>
            </a:r>
            <a:r>
              <a:rPr lang="en-US" dirty="0" err="1"/>
              <a:t>cilindric</a:t>
            </a:r>
            <a:r>
              <a:rPr lang="en-US" dirty="0"/>
              <a:t> </a:t>
            </a:r>
            <a:r>
              <a:rPr lang="en-US" dirty="0" err="1"/>
              <a:t>drept</a:t>
            </a:r>
            <a:endParaRPr lang="en-US" dirty="0"/>
          </a:p>
          <a:p>
            <a:r>
              <a:rPr lang="en-US" dirty="0" err="1"/>
              <a:t>suruburi</a:t>
            </a:r>
            <a:r>
              <a:rPr lang="en-US" dirty="0"/>
              <a:t> </a:t>
            </a:r>
            <a:r>
              <a:rPr lang="en-US" dirty="0" err="1"/>
              <a:t>metrice</a:t>
            </a:r>
            <a:r>
              <a:rPr lang="en-US" dirty="0"/>
              <a:t> cu cap </a:t>
            </a:r>
            <a:r>
              <a:rPr lang="en-US" dirty="0" err="1"/>
              <a:t>bombat</a:t>
            </a:r>
            <a:r>
              <a:rPr lang="en-US" dirty="0"/>
              <a:t> </a:t>
            </a:r>
            <a:r>
              <a:rPr lang="en-US" dirty="0" err="1"/>
              <a:t>torbant</a:t>
            </a:r>
            <a:endParaRPr lang="en-US" dirty="0"/>
          </a:p>
          <a:p>
            <a:r>
              <a:rPr lang="en-US" dirty="0" err="1"/>
              <a:t>suruburi</a:t>
            </a:r>
            <a:r>
              <a:rPr lang="en-US" dirty="0"/>
              <a:t> </a:t>
            </a:r>
            <a:r>
              <a:rPr lang="en-US" dirty="0" err="1"/>
              <a:t>metrice</a:t>
            </a:r>
            <a:r>
              <a:rPr lang="en-US" dirty="0"/>
              <a:t> cu cap </a:t>
            </a:r>
            <a:r>
              <a:rPr lang="en-US" dirty="0" err="1"/>
              <a:t>inecat</a:t>
            </a:r>
            <a:endParaRPr lang="en-US" dirty="0"/>
          </a:p>
          <a:p>
            <a:r>
              <a:rPr lang="en-US" dirty="0" err="1"/>
              <a:t>suruburi</a:t>
            </a:r>
            <a:r>
              <a:rPr lang="en-US" dirty="0"/>
              <a:t> </a:t>
            </a:r>
            <a:r>
              <a:rPr lang="en-US" dirty="0" err="1"/>
              <a:t>fara</a:t>
            </a:r>
            <a:r>
              <a:rPr lang="en-US" dirty="0"/>
              <a:t> cap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ije</a:t>
            </a:r>
            <a:r>
              <a:rPr lang="en-US" dirty="0" smtClean="0"/>
              <a:t> </a:t>
            </a:r>
            <a:r>
              <a:rPr lang="en-US" dirty="0" err="1" smtClean="0"/>
              <a:t>filetate</a:t>
            </a:r>
            <a:endParaRPr lang="en-US" dirty="0"/>
          </a:p>
          <a:p>
            <a:r>
              <a:rPr lang="en-US" dirty="0" err="1"/>
              <a:t>prezoane</a:t>
            </a:r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op </a:t>
            </a:r>
            <a:r>
              <a:rPr lang="en-US" dirty="0" err="1" smtClean="0"/>
              <a:t>nituri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00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Clasificare</a:t>
            </a:r>
            <a:r>
              <a:rPr lang="en-US" dirty="0" smtClean="0"/>
              <a:t> </a:t>
            </a:r>
            <a:r>
              <a:rPr lang="en-US" dirty="0" err="1" smtClean="0"/>
              <a:t>suruburi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Fante</a:t>
            </a:r>
            <a:r>
              <a:rPr lang="en-US" b="1" dirty="0"/>
              <a:t> </a:t>
            </a:r>
            <a:r>
              <a:rPr lang="en-US" b="1" dirty="0" err="1"/>
              <a:t>suruburi</a:t>
            </a:r>
            <a:endParaRPr lang="en-US" b="1" dirty="0"/>
          </a:p>
          <a:p>
            <a:r>
              <a:rPr lang="it-IT" dirty="0"/>
              <a:t>suruburi metrice cu fanta </a:t>
            </a:r>
            <a:r>
              <a:rPr lang="it-IT" dirty="0" smtClean="0"/>
              <a:t>dreapta</a:t>
            </a:r>
          </a:p>
          <a:p>
            <a:r>
              <a:rPr lang="it-IT" dirty="0"/>
              <a:t>suruburi metrice cu cap cruce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0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Clasificare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 </a:t>
            </a:r>
            <a:r>
              <a:rPr lang="en-US" b="1" dirty="0" err="1"/>
              <a:t>functie</a:t>
            </a:r>
            <a:r>
              <a:rPr lang="en-US" b="1" dirty="0"/>
              <a:t> de </a:t>
            </a:r>
            <a:r>
              <a:rPr lang="en-US" b="1" dirty="0" err="1" smtClean="0"/>
              <a:t>rezistenta</a:t>
            </a:r>
            <a:endParaRPr lang="en-US" b="1" dirty="0" smtClean="0"/>
          </a:p>
          <a:p>
            <a:r>
              <a:rPr lang="it-IT" dirty="0"/>
              <a:t>suruburi metrice cu rezistenta cea mai mic</a:t>
            </a:r>
            <a:endParaRPr lang="en-US" b="1" dirty="0"/>
          </a:p>
          <a:p>
            <a:r>
              <a:rPr lang="it-IT" dirty="0"/>
              <a:t>suruburi metrice cu rezistenta </a:t>
            </a:r>
            <a:r>
              <a:rPr lang="it-IT" dirty="0" smtClean="0"/>
              <a:t>medie</a:t>
            </a:r>
            <a:endParaRPr lang="it-IT" dirty="0"/>
          </a:p>
          <a:p>
            <a:r>
              <a:rPr lang="it-IT" dirty="0"/>
              <a:t>suruburi metrice cu rezistenta mare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62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Asamblare</a:t>
            </a:r>
            <a:r>
              <a:rPr lang="en-US" dirty="0" smtClean="0"/>
              <a:t> </a:t>
            </a:r>
            <a:r>
              <a:rPr lang="en-US" dirty="0" err="1" smtClean="0"/>
              <a:t>filetata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Asamblările</a:t>
            </a:r>
            <a:r>
              <a:rPr lang="en-US" b="1" i="1" dirty="0"/>
              <a:t> </a:t>
            </a:r>
            <a:r>
              <a:rPr lang="en-US" b="1" i="1" dirty="0" err="1" smtClean="0"/>
              <a:t>filetate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/>
              <a:t>asamblări</a:t>
            </a:r>
            <a:r>
              <a:rPr lang="en-US" dirty="0"/>
              <a:t> </a:t>
            </a:r>
            <a:r>
              <a:rPr lang="en-US" dirty="0" err="1"/>
              <a:t>demontabile</a:t>
            </a:r>
            <a:r>
              <a:rPr lang="en-US" dirty="0"/>
              <a:t> </a:t>
            </a:r>
            <a:r>
              <a:rPr lang="en-US" dirty="0" err="1"/>
              <a:t>utilizate</a:t>
            </a:r>
            <a:r>
              <a:rPr lang="en-US" dirty="0"/>
              <a:t> </a:t>
            </a:r>
            <a:r>
              <a:rPr lang="en-US" dirty="0" err="1"/>
              <a:t>frecvent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construcţia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maşini</a:t>
            </a:r>
            <a:r>
              <a:rPr lang="en-US" dirty="0"/>
              <a:t>; se </a:t>
            </a:r>
            <a:r>
              <a:rPr lang="en-US" dirty="0" err="1"/>
              <a:t>realizează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a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piese</a:t>
            </a:r>
            <a:r>
              <a:rPr lang="en-US" dirty="0"/>
              <a:t> </a:t>
            </a:r>
            <a:r>
              <a:rPr lang="en-US" dirty="0" err="1"/>
              <a:t>filetate</a:t>
            </a:r>
            <a:r>
              <a:rPr lang="en-US" dirty="0"/>
              <a:t> conjugate,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filetată</a:t>
            </a:r>
            <a:r>
              <a:rPr lang="en-US" dirty="0"/>
              <a:t> la exterior </a:t>
            </a:r>
            <a:r>
              <a:rPr lang="en-US" dirty="0" err="1"/>
              <a:t>numită</a:t>
            </a:r>
            <a:r>
              <a:rPr lang="en-US" dirty="0"/>
              <a:t> </a:t>
            </a:r>
            <a:r>
              <a:rPr lang="en-US" dirty="0" err="1"/>
              <a:t>şurub</a:t>
            </a:r>
            <a:r>
              <a:rPr lang="en-US" dirty="0"/>
              <a:t>, </a:t>
            </a:r>
            <a:r>
              <a:rPr lang="en-US" dirty="0" err="1"/>
              <a:t>cealaltă</a:t>
            </a:r>
            <a:r>
              <a:rPr lang="en-US" dirty="0"/>
              <a:t> </a:t>
            </a:r>
            <a:r>
              <a:rPr lang="en-US" dirty="0" err="1"/>
              <a:t>filetată</a:t>
            </a:r>
            <a:r>
              <a:rPr lang="en-US" dirty="0"/>
              <a:t> la interior </a:t>
            </a:r>
            <a:r>
              <a:rPr lang="en-US" dirty="0" err="1"/>
              <a:t>numită</a:t>
            </a:r>
            <a:r>
              <a:rPr lang="en-US" dirty="0"/>
              <a:t> </a:t>
            </a:r>
            <a:r>
              <a:rPr lang="en-US" dirty="0" err="1"/>
              <a:t>piuliţă</a:t>
            </a:r>
            <a:r>
              <a:rPr lang="en-US" dirty="0"/>
              <a:t> (</a:t>
            </a:r>
            <a:r>
              <a:rPr lang="en-US" dirty="0" err="1"/>
              <a:t>sau</a:t>
            </a:r>
            <a:r>
              <a:rPr lang="en-US" dirty="0"/>
              <a:t> </a:t>
            </a:r>
            <a:r>
              <a:rPr lang="en-US" dirty="0" err="1"/>
              <a:t>piesă</a:t>
            </a:r>
            <a:r>
              <a:rPr lang="en-US" dirty="0"/>
              <a:t> cu </a:t>
            </a:r>
            <a:r>
              <a:rPr lang="en-US" dirty="0" err="1"/>
              <a:t>rol</a:t>
            </a:r>
            <a:r>
              <a:rPr lang="en-US" dirty="0"/>
              <a:t> de </a:t>
            </a:r>
            <a:r>
              <a:rPr lang="en-US" dirty="0" err="1"/>
              <a:t>piuliţă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9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 err="1" smtClean="0"/>
              <a:t>Sfarsit</a:t>
            </a:r>
            <a:r>
              <a:rPr lang="en-US" sz="4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02917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</TotalTime>
  <Words>143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Proiect Grafica</vt:lpstr>
      <vt:lpstr>Asamblarea filetata cu saiba elastica(Grower)</vt:lpstr>
      <vt:lpstr>Asamblarea unor piese fara saiba</vt:lpstr>
      <vt:lpstr>Clasificare suruburi</vt:lpstr>
      <vt:lpstr>Clasificare suruburi</vt:lpstr>
      <vt:lpstr>Clasificare</vt:lpstr>
      <vt:lpstr>Asamblare filetata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Grafica</dc:title>
  <dc:creator>Robert</dc:creator>
  <cp:lastModifiedBy>Robert</cp:lastModifiedBy>
  <cp:revision>7</cp:revision>
  <dcterms:created xsi:type="dcterms:W3CDTF">2023-01-10T11:10:56Z</dcterms:created>
  <dcterms:modified xsi:type="dcterms:W3CDTF">2023-01-10T11:34:36Z</dcterms:modified>
</cp:coreProperties>
</file>