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94FE6-21DC-4390-B3CC-BE28D31364B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9F7C0-FC29-4CFA-81AB-D363834D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0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9F7C0-FC29-4CFA-81AB-D363834DD5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8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9F7C0-FC29-4CFA-81AB-D363834DD5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665-06E8-49D2-B1F1-E322CD56133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60A-9D10-423C-B191-D1D4BD0A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3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665-06E8-49D2-B1F1-E322CD56133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60A-9D10-423C-B191-D1D4BD0A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5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665-06E8-49D2-B1F1-E322CD56133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60A-9D10-423C-B191-D1D4BD0A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0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665-06E8-49D2-B1F1-E322CD56133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60A-9D10-423C-B191-D1D4BD0A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3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665-06E8-49D2-B1F1-E322CD56133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60A-9D10-423C-B191-D1D4BD0A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7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665-06E8-49D2-B1F1-E322CD56133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60A-9D10-423C-B191-D1D4BD0A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1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665-06E8-49D2-B1F1-E322CD56133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60A-9D10-423C-B191-D1D4BD0A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4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665-06E8-49D2-B1F1-E322CD56133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60A-9D10-423C-B191-D1D4BD0A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2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665-06E8-49D2-B1F1-E322CD56133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60A-9D10-423C-B191-D1D4BD0A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0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665-06E8-49D2-B1F1-E322CD56133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60A-9D10-423C-B191-D1D4BD0A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7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2665-06E8-49D2-B1F1-E322CD56133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260A-9D10-423C-B191-D1D4BD0A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B2665-06E8-49D2-B1F1-E322CD56133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6260A-9D10-423C-B191-D1D4BD0A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5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63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539" y="3602179"/>
            <a:ext cx="3815605" cy="28606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933" y="609598"/>
            <a:ext cx="3815605" cy="2860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9" y="609599"/>
            <a:ext cx="3815605" cy="28606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539" y="609598"/>
            <a:ext cx="3815605" cy="28606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933" y="3602178"/>
            <a:ext cx="3815605" cy="28606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9" y="3602177"/>
            <a:ext cx="3815605" cy="286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7" y="3440341"/>
            <a:ext cx="5368857" cy="3301792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49"/>
            <a:ext cx="5368857" cy="33017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7" y="138549"/>
            <a:ext cx="5368857" cy="33017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40341"/>
            <a:ext cx="5368857" cy="33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Bernouli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Highway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2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42" y="3330537"/>
            <a:ext cx="3869938" cy="29013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7" y="3330537"/>
            <a:ext cx="3869938" cy="2901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80" y="3330537"/>
            <a:ext cx="3869938" cy="29013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42" y="281973"/>
            <a:ext cx="3869938" cy="2901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7" y="281973"/>
            <a:ext cx="3869938" cy="29013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80" y="281973"/>
            <a:ext cx="3869938" cy="29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6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40" y="3551667"/>
            <a:ext cx="4160560" cy="31192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747" y="365122"/>
            <a:ext cx="4160560" cy="3119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4"/>
            <a:ext cx="4160560" cy="31192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40" y="365122"/>
            <a:ext cx="4160560" cy="31192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747" y="3551668"/>
            <a:ext cx="4160560" cy="31192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1668"/>
            <a:ext cx="4160560" cy="311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8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046" y="3272961"/>
            <a:ext cx="3901843" cy="29252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207" y="295825"/>
            <a:ext cx="3901843" cy="2925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" y="247244"/>
            <a:ext cx="3901843" cy="2925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046" y="344406"/>
            <a:ext cx="3901843" cy="2925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206" y="3269673"/>
            <a:ext cx="3901843" cy="2925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5" y="3269673"/>
            <a:ext cx="3901843" cy="2925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4" y="3269673"/>
            <a:ext cx="3901843" cy="292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554" y="3331847"/>
            <a:ext cx="5252963" cy="32398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7" y="92022"/>
            <a:ext cx="5252963" cy="3239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554" y="92022"/>
            <a:ext cx="5252963" cy="3239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7" y="3331846"/>
            <a:ext cx="5252963" cy="323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4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0" y="3413980"/>
            <a:ext cx="6065761" cy="34440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803" y="3413980"/>
            <a:ext cx="6065761" cy="3444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1" y="0"/>
            <a:ext cx="6065761" cy="34440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803" y="0"/>
            <a:ext cx="6065761" cy="34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Highway TMLE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93" y="3736078"/>
            <a:ext cx="3821325" cy="28649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32" y="483790"/>
            <a:ext cx="3821325" cy="28649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8" y="457529"/>
            <a:ext cx="3821325" cy="2864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93" y="457529"/>
            <a:ext cx="3821325" cy="28649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68" y="3736078"/>
            <a:ext cx="3821325" cy="28649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3" y="3762339"/>
            <a:ext cx="3821325" cy="286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5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5</Words>
  <Application>Microsoft Office PowerPoint</Application>
  <PresentationFormat>Widescreen</PresentationFormat>
  <Paragraphs>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Bernouli Highway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Highway TMLE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Ehsan Emad</dc:creator>
  <cp:lastModifiedBy>Ehsan Emad</cp:lastModifiedBy>
  <cp:revision>12</cp:revision>
  <dcterms:created xsi:type="dcterms:W3CDTF">2018-10-12T22:14:50Z</dcterms:created>
  <dcterms:modified xsi:type="dcterms:W3CDTF">2018-10-15T21:34:31Z</dcterms:modified>
</cp:coreProperties>
</file>