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02F3-6317-41FC-B975-613E9EE78231}" type="datetimeFigureOut">
              <a:rPr lang="bg-BG" smtClean="0"/>
              <a:t>5.10.2016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CB167AC-5C0E-4EE8-8D3B-D9B4E079CE2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4685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02F3-6317-41FC-B975-613E9EE78231}" type="datetimeFigureOut">
              <a:rPr lang="bg-BG" smtClean="0"/>
              <a:t>5.10.2016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CB167AC-5C0E-4EE8-8D3B-D9B4E079CE2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451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02F3-6317-41FC-B975-613E9EE78231}" type="datetimeFigureOut">
              <a:rPr lang="bg-BG" smtClean="0"/>
              <a:t>5.10.2016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CB167AC-5C0E-4EE8-8D3B-D9B4E079CE2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8444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02F3-6317-41FC-B975-613E9EE78231}" type="datetimeFigureOut">
              <a:rPr lang="bg-BG" smtClean="0"/>
              <a:t>5.10.2016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CB167AC-5C0E-4EE8-8D3B-D9B4E079CE22}" type="slidenum">
              <a:rPr lang="bg-BG" smtClean="0"/>
              <a:t>‹#›</a:t>
            </a:fld>
            <a:endParaRPr lang="bg-BG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6000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02F3-6317-41FC-B975-613E9EE78231}" type="datetimeFigureOut">
              <a:rPr lang="bg-BG" smtClean="0"/>
              <a:t>5.10.2016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CB167AC-5C0E-4EE8-8D3B-D9B4E079CE2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4167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02F3-6317-41FC-B975-613E9EE78231}" type="datetimeFigureOut">
              <a:rPr lang="bg-BG" smtClean="0"/>
              <a:t>5.10.2016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67AC-5C0E-4EE8-8D3B-D9B4E079CE2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29724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02F3-6317-41FC-B975-613E9EE78231}" type="datetimeFigureOut">
              <a:rPr lang="bg-BG" smtClean="0"/>
              <a:t>5.10.2016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67AC-5C0E-4EE8-8D3B-D9B4E079CE2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7005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02F3-6317-41FC-B975-613E9EE78231}" type="datetimeFigureOut">
              <a:rPr lang="bg-BG" smtClean="0"/>
              <a:t>5.10.2016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67AC-5C0E-4EE8-8D3B-D9B4E079CE2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0966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14902F3-6317-41FC-B975-613E9EE78231}" type="datetimeFigureOut">
              <a:rPr lang="bg-BG" smtClean="0"/>
              <a:t>5.10.2016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CB167AC-5C0E-4EE8-8D3B-D9B4E079CE2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576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02F3-6317-41FC-B975-613E9EE78231}" type="datetimeFigureOut">
              <a:rPr lang="bg-BG" smtClean="0"/>
              <a:t>5.10.2016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67AC-5C0E-4EE8-8D3B-D9B4E079CE2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51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02F3-6317-41FC-B975-613E9EE78231}" type="datetimeFigureOut">
              <a:rPr lang="bg-BG" smtClean="0"/>
              <a:t>5.10.2016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CB167AC-5C0E-4EE8-8D3B-D9B4E079CE2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168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02F3-6317-41FC-B975-613E9EE78231}" type="datetimeFigureOut">
              <a:rPr lang="bg-BG" smtClean="0"/>
              <a:t>5.10.2016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67AC-5C0E-4EE8-8D3B-D9B4E079CE2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4532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02F3-6317-41FC-B975-613E9EE78231}" type="datetimeFigureOut">
              <a:rPr lang="bg-BG" smtClean="0"/>
              <a:t>5.10.2016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67AC-5C0E-4EE8-8D3B-D9B4E079CE2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691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02F3-6317-41FC-B975-613E9EE78231}" type="datetimeFigureOut">
              <a:rPr lang="bg-BG" smtClean="0"/>
              <a:t>5.10.2016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67AC-5C0E-4EE8-8D3B-D9B4E079CE2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29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02F3-6317-41FC-B975-613E9EE78231}" type="datetimeFigureOut">
              <a:rPr lang="bg-BG" smtClean="0"/>
              <a:t>5.10.2016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67AC-5C0E-4EE8-8D3B-D9B4E079CE2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129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02F3-6317-41FC-B975-613E9EE78231}" type="datetimeFigureOut">
              <a:rPr lang="bg-BG" smtClean="0"/>
              <a:t>5.10.2016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67AC-5C0E-4EE8-8D3B-D9B4E079CE2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749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02F3-6317-41FC-B975-613E9EE78231}" type="datetimeFigureOut">
              <a:rPr lang="bg-BG" smtClean="0"/>
              <a:t>5.10.2016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67AC-5C0E-4EE8-8D3B-D9B4E079CE2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656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902F3-6317-41FC-B975-613E9EE78231}" type="datetimeFigureOut">
              <a:rPr lang="bg-BG" smtClean="0"/>
              <a:t>5.10.2016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167AC-5C0E-4EE8-8D3B-D9B4E079CE2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91844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243281" y="2499920"/>
            <a:ext cx="8581175" cy="1686186"/>
          </a:xfrm>
        </p:spPr>
        <p:txBody>
          <a:bodyPr/>
          <a:lstStyle/>
          <a:p>
            <a:r>
              <a:rPr lang="bg-BG" sz="3600" b="1" dirty="0"/>
              <a:t>Геополитически контекст на отношенията между САЩ и Руската федерация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9986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13" y="508635"/>
            <a:ext cx="2452688" cy="2417763"/>
          </a:xfrm>
        </p:spPr>
      </p:pic>
      <p:pic>
        <p:nvPicPr>
          <p:cNvPr id="14" name="Картина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0" y="3376440"/>
            <a:ext cx="2452881" cy="2416271"/>
          </a:xfrm>
          <a:prstGeom prst="rect">
            <a:avLst/>
          </a:prstGeom>
        </p:spPr>
      </p:pic>
      <p:pic>
        <p:nvPicPr>
          <p:cNvPr id="15" name="Картина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138" y="510127"/>
            <a:ext cx="2735990" cy="2416271"/>
          </a:xfrm>
          <a:prstGeom prst="rect">
            <a:avLst/>
          </a:prstGeom>
        </p:spPr>
      </p:pic>
      <p:pic>
        <p:nvPicPr>
          <p:cNvPr id="16" name="Картина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065" y="502983"/>
            <a:ext cx="4196207" cy="5289727"/>
          </a:xfrm>
          <a:prstGeom prst="rect">
            <a:avLst/>
          </a:prstGeom>
        </p:spPr>
      </p:pic>
      <p:pic>
        <p:nvPicPr>
          <p:cNvPr id="17" name="Картина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138" y="3376440"/>
            <a:ext cx="2735990" cy="241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1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Възгледите на Карл Хаусхофер</a:t>
            </a:r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072081"/>
            <a:ext cx="9613861" cy="4202884"/>
          </a:xfrm>
        </p:spPr>
      </p:pic>
    </p:spTree>
    <p:extLst>
      <p:ext uri="{BB962C8B-B14F-4D97-AF65-F5344CB8AC3E}">
        <p14:creationId xmlns:p14="http://schemas.microsoft.com/office/powerpoint/2010/main" val="2227139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Краят на Студената война – в търсене на ново равновесие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Фактори затрудняващи формирането на нов устойчив баланс на силите</a:t>
            </a:r>
          </a:p>
          <a:p>
            <a:endParaRPr lang="bg-BG" dirty="0"/>
          </a:p>
          <a:p>
            <a:r>
              <a:rPr lang="bg-BG" dirty="0"/>
              <a:t>Опит за съхраняване на СССР под някаква форма (ССД)</a:t>
            </a:r>
          </a:p>
          <a:p>
            <a:endParaRPr lang="bg-BG" dirty="0"/>
          </a:p>
          <a:p>
            <a:r>
              <a:rPr lang="bg-BG" dirty="0"/>
              <a:t>Беловежкото споразумение и ОНД</a:t>
            </a:r>
          </a:p>
          <a:p>
            <a:endParaRPr lang="bg-BG" dirty="0"/>
          </a:p>
          <a:p>
            <a:r>
              <a:rPr lang="bg-BG" dirty="0"/>
              <a:t>Липса на конфликтен дискурс</a:t>
            </a:r>
          </a:p>
        </p:txBody>
      </p:sp>
    </p:spTree>
    <p:extLst>
      <p:ext uri="{BB962C8B-B14F-4D97-AF65-F5344CB8AC3E}">
        <p14:creationId xmlns:p14="http://schemas.microsoft.com/office/powerpoint/2010/main" val="165303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Краят на Студената война – в търсене на ново равновесие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ОДКС – руската сфера на влияние</a:t>
            </a:r>
          </a:p>
          <a:p>
            <a:endParaRPr lang="bg-BG" dirty="0"/>
          </a:p>
          <a:p>
            <a:r>
              <a:rPr lang="bg-BG" dirty="0"/>
              <a:t>Война в Приднестровието</a:t>
            </a:r>
          </a:p>
          <a:p>
            <a:endParaRPr lang="bg-BG" dirty="0"/>
          </a:p>
          <a:p>
            <a:r>
              <a:rPr lang="bg-BG" dirty="0"/>
              <a:t>Конфликтно наследство – съветския ядрен арсенал </a:t>
            </a:r>
          </a:p>
          <a:p>
            <a:endParaRPr lang="bg-BG" dirty="0"/>
          </a:p>
          <a:p>
            <a:r>
              <a:rPr lang="bg-BG" dirty="0"/>
              <a:t>Будапещенския меморандум – обещания за не/сигурност</a:t>
            </a:r>
          </a:p>
        </p:txBody>
      </p:sp>
    </p:spTree>
    <p:extLst>
      <p:ext uri="{BB962C8B-B14F-4D97-AF65-F5344CB8AC3E}">
        <p14:creationId xmlns:p14="http://schemas.microsoft.com/office/powerpoint/2010/main" val="3728841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Краят на Студената война – в търсене на ново равновесие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СТАРТ </a:t>
            </a:r>
            <a:r>
              <a:rPr lang="en-US" dirty="0"/>
              <a:t>I, II </a:t>
            </a:r>
            <a:r>
              <a:rPr lang="bg-BG" dirty="0"/>
              <a:t>и </a:t>
            </a:r>
            <a:r>
              <a:rPr lang="en-US" dirty="0"/>
              <a:t>III</a:t>
            </a:r>
            <a:endParaRPr lang="bg-BG" dirty="0"/>
          </a:p>
          <a:p>
            <a:endParaRPr lang="bg-BG" dirty="0"/>
          </a:p>
          <a:p>
            <a:r>
              <a:rPr lang="bg-BG" dirty="0"/>
              <a:t>Договор за обикновените въоръжени сили в Европа</a:t>
            </a:r>
          </a:p>
          <a:p>
            <a:endParaRPr lang="bg-BG" dirty="0"/>
          </a:p>
          <a:p>
            <a:r>
              <a:rPr lang="bg-BG" dirty="0"/>
              <a:t>Първа чеченска война</a:t>
            </a:r>
            <a:endParaRPr lang="en-US" dirty="0"/>
          </a:p>
          <a:p>
            <a:endParaRPr lang="en-US" dirty="0"/>
          </a:p>
          <a:p>
            <a:r>
              <a:rPr lang="bg-BG" dirty="0"/>
              <a:t>Финансова криза в Руската федерация (1998 г.)</a:t>
            </a:r>
          </a:p>
        </p:txBody>
      </p:sp>
    </p:spTree>
    <p:extLst>
      <p:ext uri="{BB962C8B-B14F-4D97-AF65-F5344CB8AC3E}">
        <p14:creationId xmlns:p14="http://schemas.microsoft.com/office/powerpoint/2010/main" val="703249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Краят на Студената война – в търсене на ново равновесие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Влошаване на отношенията между САЩ и РФ – източното разширение на НАТО </a:t>
            </a:r>
          </a:p>
          <a:p>
            <a:endParaRPr lang="bg-BG" dirty="0"/>
          </a:p>
          <a:p>
            <a:r>
              <a:rPr lang="bg-BG" dirty="0"/>
              <a:t>Войните в Югославия</a:t>
            </a:r>
          </a:p>
          <a:p>
            <a:endParaRPr lang="bg-BG" dirty="0"/>
          </a:p>
          <a:p>
            <a:r>
              <a:rPr lang="bg-BG" dirty="0"/>
              <a:t>ЕС – възможен участник или обект на намеси?</a:t>
            </a:r>
          </a:p>
        </p:txBody>
      </p:sp>
    </p:spTree>
    <p:extLst>
      <p:ext uri="{BB962C8B-B14F-4D97-AF65-F5344CB8AC3E}">
        <p14:creationId xmlns:p14="http://schemas.microsoft.com/office/powerpoint/2010/main" val="123754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Възраждане на мощта на Русия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680321" y="2055303"/>
            <a:ext cx="9613861" cy="4437776"/>
          </a:xfrm>
        </p:spPr>
        <p:txBody>
          <a:bodyPr>
            <a:normAutofit/>
          </a:bodyPr>
          <a:lstStyle/>
          <a:p>
            <a:r>
              <a:rPr lang="bg-BG" dirty="0"/>
              <a:t>Източна Европа – отново арена на геополитически сблъсък</a:t>
            </a:r>
          </a:p>
          <a:p>
            <a:endParaRPr lang="bg-BG" dirty="0"/>
          </a:p>
          <a:p>
            <a:r>
              <a:rPr lang="bg-BG" dirty="0"/>
              <a:t>Русия губи интерес към интегриране в „Западния свят“</a:t>
            </a:r>
          </a:p>
          <a:p>
            <a:endParaRPr lang="bg-BG" dirty="0"/>
          </a:p>
          <a:p>
            <a:r>
              <a:rPr lang="bg-BG" dirty="0"/>
              <a:t>Втората чеченска война и възхода на Путин</a:t>
            </a:r>
          </a:p>
          <a:p>
            <a:endParaRPr lang="bg-BG" dirty="0"/>
          </a:p>
          <a:p>
            <a:r>
              <a:rPr lang="bg-BG" dirty="0"/>
              <a:t>Ирак, суровия нефт и руския бюджет</a:t>
            </a:r>
          </a:p>
          <a:p>
            <a:endParaRPr lang="bg-BG" dirty="0"/>
          </a:p>
          <a:p>
            <a:r>
              <a:rPr lang="bg-BG" dirty="0"/>
              <a:t>Конфликтите в Украйна и Сирия – симптоми на отдавна започнали процеси</a:t>
            </a:r>
          </a:p>
        </p:txBody>
      </p:sp>
    </p:spTree>
    <p:extLst>
      <p:ext uri="{BB962C8B-B14F-4D97-AF65-F5344CB8AC3E}">
        <p14:creationId xmlns:p14="http://schemas.microsoft.com/office/powerpoint/2010/main" val="3055448023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158</TotalTime>
  <Words>199</Words>
  <Application>Microsoft Office PowerPoint</Application>
  <PresentationFormat>Широк екран</PresentationFormat>
  <Paragraphs>42</Paragraphs>
  <Slides>8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Берлин</vt:lpstr>
      <vt:lpstr>Геополитически контекст на отношенията между САЩ и Руската федерация</vt:lpstr>
      <vt:lpstr>Презентация на PowerPoint</vt:lpstr>
      <vt:lpstr>Възгледите на Карл Хаусхофер</vt:lpstr>
      <vt:lpstr>Краят на Студената война – в търсене на ново равновесие</vt:lpstr>
      <vt:lpstr>Краят на Студената война – в търсене на ново равновесие</vt:lpstr>
      <vt:lpstr>Краят на Студената война – в търсене на ново равновесие</vt:lpstr>
      <vt:lpstr>Краят на Студената война – в търсене на ново равновесие</vt:lpstr>
      <vt:lpstr>Възраждане на мощта на Русия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Mihael Dimitrov</dc:creator>
  <cp:lastModifiedBy>Mihael Dimitrov</cp:lastModifiedBy>
  <cp:revision>16</cp:revision>
  <dcterms:created xsi:type="dcterms:W3CDTF">2016-10-05T11:11:58Z</dcterms:created>
  <dcterms:modified xsi:type="dcterms:W3CDTF">2016-10-05T13:50:45Z</dcterms:modified>
</cp:coreProperties>
</file>