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el\Desktop\PhD\PC\Test_Primer2_za%20izpit\2TestComUPR_44011\SYMBOL\Cli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Години на създаване на по-известните програми за електронна поща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Първа стабилна версия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Eudora</c:v>
                </c:pt>
                <c:pt idx="1">
                  <c:v>Pegasus Mail</c:v>
                </c:pt>
                <c:pt idx="2">
                  <c:v>Opera Mail</c:v>
                </c:pt>
                <c:pt idx="3">
                  <c:v>MS Outlook Express</c:v>
                </c:pt>
                <c:pt idx="4">
                  <c:v>Microsoft Office Outlook</c:v>
                </c:pt>
                <c:pt idx="5">
                  <c:v>Mozilla Thunderbird</c:v>
                </c:pt>
                <c:pt idx="6">
                  <c:v>Windows Live Mail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1988</c:v>
                </c:pt>
                <c:pt idx="1">
                  <c:v>1990</c:v>
                </c:pt>
                <c:pt idx="2">
                  <c:v>1996</c:v>
                </c:pt>
                <c:pt idx="3">
                  <c:v>1996</c:v>
                </c:pt>
                <c:pt idx="4">
                  <c:v>1997</c:v>
                </c:pt>
                <c:pt idx="5">
                  <c:v>2004</c:v>
                </c:pt>
                <c:pt idx="6">
                  <c:v>2010</c:v>
                </c:pt>
              </c:numCache>
            </c:numRef>
          </c:val>
          <c:smooth val="0"/>
        </c:ser>
        <c:ser>
          <c:idx val="1"/>
          <c:order val="1"/>
          <c:tx>
            <c:v>Последна стабилна версия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Eudora</c:v>
                </c:pt>
                <c:pt idx="1">
                  <c:v>Pegasus Mail</c:v>
                </c:pt>
                <c:pt idx="2">
                  <c:v>Opera Mail</c:v>
                </c:pt>
                <c:pt idx="3">
                  <c:v>MS Outlook Express</c:v>
                </c:pt>
                <c:pt idx="4">
                  <c:v>Microsoft Office Outlook</c:v>
                </c:pt>
                <c:pt idx="5">
                  <c:v>Mozilla Thunderbird</c:v>
                </c:pt>
                <c:pt idx="6">
                  <c:v>Windows Live Mail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2006</c:v>
                </c:pt>
                <c:pt idx="1">
                  <c:v>2010</c:v>
                </c:pt>
                <c:pt idx="2">
                  <c:v>2010</c:v>
                </c:pt>
                <c:pt idx="3">
                  <c:v>2004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9330256"/>
        <c:axId val="369327120"/>
      </c:lineChart>
      <c:catAx>
        <c:axId val="36933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69327120"/>
        <c:crosses val="autoZero"/>
        <c:auto val="1"/>
        <c:lblAlgn val="ctr"/>
        <c:lblOffset val="100"/>
        <c:noMultiLvlLbl val="0"/>
      </c:catAx>
      <c:valAx>
        <c:axId val="3693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6933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9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916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0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683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966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28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05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876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60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49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68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50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15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33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48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26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93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A1687-EE9F-42AA-BDD7-FC1D23CCCA0B}" type="datetimeFigureOut">
              <a:rPr lang="bg-BG" smtClean="0"/>
              <a:t>29.3.2015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55D1AE-730C-46C9-8E43-46B76F8410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84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54955" y="790832"/>
            <a:ext cx="8825658" cy="2809103"/>
          </a:xfrm>
        </p:spPr>
        <p:txBody>
          <a:bodyPr/>
          <a:lstStyle/>
          <a:p>
            <a:r>
              <a:rPr lang="en-US" sz="7300" dirty="0" smtClean="0"/>
              <a:t>E-mail</a:t>
            </a:r>
            <a:endParaRPr lang="bg-BG" sz="73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54955" y="4382530"/>
            <a:ext cx="8825658" cy="125627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Михаел Минев Димитров, </a:t>
            </a:r>
            <a:r>
              <a:rPr lang="en-US" dirty="0" smtClean="0">
                <a:solidFill>
                  <a:schemeClr val="bg1"/>
                </a:solidFill>
              </a:rPr>
              <a:t>F44011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9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а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234100"/>
              </p:ext>
            </p:extLst>
          </p:nvPr>
        </p:nvGraphicFramePr>
        <p:xfrm>
          <a:off x="1631092" y="889686"/>
          <a:ext cx="8674443" cy="570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17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54953" y="510747"/>
            <a:ext cx="8825659" cy="1696994"/>
          </a:xfrm>
        </p:spPr>
        <p:txBody>
          <a:bodyPr/>
          <a:lstStyle/>
          <a:p>
            <a:pPr algn="ctr"/>
            <a:r>
              <a:rPr lang="bg-BG" sz="3000" i="1" dirty="0">
                <a:solidFill>
                  <a:srgbClr val="EBEBEB"/>
                </a:solidFill>
                <a:latin typeface="Cambria" panose="02040503050406030204" pitchFamily="18" charset="0"/>
              </a:rPr>
              <a:t>В края на 1971 г. компютърният инженер Рей </a:t>
            </a:r>
            <a:r>
              <a:rPr lang="bg-BG" sz="3000" i="1" dirty="0" err="1">
                <a:solidFill>
                  <a:srgbClr val="EBEBEB"/>
                </a:solidFill>
                <a:latin typeface="Cambria" panose="02040503050406030204" pitchFamily="18" charset="0"/>
              </a:rPr>
              <a:t>Томплисън</a:t>
            </a:r>
            <a:r>
              <a:rPr lang="bg-BG" sz="3000" i="1" dirty="0">
                <a:solidFill>
                  <a:srgbClr val="EBEBEB"/>
                </a:solidFill>
                <a:latin typeface="Cambria" panose="02040503050406030204" pitchFamily="18" charset="0"/>
              </a:rPr>
              <a:t> изпраща първото електронно съобщение.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bg-BG" sz="2500" dirty="0" err="1"/>
              <a:t>Томплисън</a:t>
            </a:r>
            <a:r>
              <a:rPr lang="bg-BG" sz="2500" dirty="0"/>
              <a:t> създава </a:t>
            </a:r>
            <a:r>
              <a:rPr lang="bg-BG" sz="2500" u="sng" dirty="0"/>
              <a:t>първия експериментален протокол</a:t>
            </a:r>
            <a:r>
              <a:rPr lang="bg-BG" sz="2500" dirty="0"/>
              <a:t> </a:t>
            </a:r>
            <a:r>
              <a:rPr lang="bg-BG" sz="2500" b="1" dirty="0"/>
              <a:t>CYPNET</a:t>
            </a:r>
            <a:r>
              <a:rPr lang="bg-BG" sz="2500" dirty="0"/>
              <a:t> за прехвърляне на файлове, чрез който електронното съобщение можело да достигне до по-отдалечен компютър.</a:t>
            </a:r>
          </a:p>
          <a:p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bg-BG" sz="2500" dirty="0"/>
              <a:t>За да различава съобщенията предназначени за пощенските кутии в локална машина, и тези, които отивали в Мрежата, той избира символа @.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487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89687" y="1298448"/>
            <a:ext cx="3657600" cy="1006602"/>
          </a:xfrm>
        </p:spPr>
        <p:txBody>
          <a:bodyPr/>
          <a:lstStyle/>
          <a:p>
            <a:r>
              <a:rPr lang="bg-BG" sz="5300" dirty="0" smtClean="0"/>
              <a:t>символът</a:t>
            </a:r>
            <a:endParaRPr lang="bg-BG" sz="5300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54" y="1795849"/>
            <a:ext cx="3748216" cy="3366701"/>
          </a:xfrm>
        </p:spPr>
      </p:pic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54953" y="2619632"/>
            <a:ext cx="2793159" cy="3405247"/>
          </a:xfrm>
        </p:spPr>
        <p:txBody>
          <a:bodyPr>
            <a:normAutofit/>
          </a:bodyPr>
          <a:lstStyle/>
          <a:p>
            <a:pPr algn="ctr"/>
            <a:r>
              <a:rPr lang="bg-BG" sz="1900" dirty="0" err="1" smtClean="0">
                <a:solidFill>
                  <a:schemeClr val="bg1"/>
                </a:solidFill>
              </a:rPr>
              <a:t>Томплисън</a:t>
            </a:r>
            <a:r>
              <a:rPr lang="bg-BG" sz="1900" dirty="0" smtClean="0">
                <a:solidFill>
                  <a:schemeClr val="bg1"/>
                </a:solidFill>
              </a:rPr>
              <a:t> харесал символа и го употребил в смисъл, че получателят се намирал на друго място – X на адрес Y.com (X@Y.com), а не бил от локалните машини.</a:t>
            </a:r>
            <a:endParaRPr lang="bg-BG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7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108</Words>
  <Application>Microsoft Office PowerPoint</Application>
  <PresentationFormat>Широк екран</PresentationFormat>
  <Paragraphs>8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Cambria</vt:lpstr>
      <vt:lpstr>Century Gothic</vt:lpstr>
      <vt:lpstr>Wingdings 3</vt:lpstr>
      <vt:lpstr>Йон – заседателна зала</vt:lpstr>
      <vt:lpstr>E-mail</vt:lpstr>
      <vt:lpstr>Презентация на PowerPoint</vt:lpstr>
      <vt:lpstr>В края на 1971 г. компютърният инженер Рей Томплисън изпраща първото електронно съобщение.</vt:lpstr>
      <vt:lpstr>символът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</dc:title>
  <dc:creator>Mihael Dimitrov</dc:creator>
  <cp:lastModifiedBy>Mihael Dimitrov</cp:lastModifiedBy>
  <cp:revision>2</cp:revision>
  <dcterms:created xsi:type="dcterms:W3CDTF">2015-03-29T11:02:58Z</dcterms:created>
  <dcterms:modified xsi:type="dcterms:W3CDTF">2015-03-29T11:19:45Z</dcterms:modified>
</cp:coreProperties>
</file>