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%20Ofiice%202013\Izpit\Test_Primer2\Result%20Excel&amp;PowerPoint\02p_Cli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2400"/>
              <a:t>Години</a:t>
            </a:r>
            <a:r>
              <a:rPr lang="bg-BG" sz="2400" baseline="0"/>
              <a:t> на създаване на по-известните програми за електронна поща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Първа стабилна версия</c:v>
                </c:pt>
              </c:strCache>
            </c:strRef>
          </c:tx>
          <c:spPr>
            <a:ln w="38100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tx2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Sheet1!$B$3:$B$9</c:f>
              <c:strCache>
                <c:ptCount val="7"/>
                <c:pt idx="0">
                  <c:v>Eudora</c:v>
                </c:pt>
                <c:pt idx="1">
                  <c:v>Pegasus Mail</c:v>
                </c:pt>
                <c:pt idx="2">
                  <c:v>Opera Mail</c:v>
                </c:pt>
                <c:pt idx="3">
                  <c:v>MS Outlook Express</c:v>
                </c:pt>
                <c:pt idx="4">
                  <c:v>Microsoft Office Outlook</c:v>
                </c:pt>
                <c:pt idx="5">
                  <c:v>Mozilla Thunderbird</c:v>
                </c:pt>
                <c:pt idx="6">
                  <c:v>Windows Live Mail</c:v>
                </c:pt>
              </c:strCache>
            </c:strRef>
          </c:cat>
          <c:val>
            <c:numRef>
              <c:f>Sheet1!$C$3:$C$9</c:f>
              <c:numCache>
                <c:formatCode>General</c:formatCode>
                <c:ptCount val="7"/>
                <c:pt idx="0">
                  <c:v>1988</c:v>
                </c:pt>
                <c:pt idx="1">
                  <c:v>1990</c:v>
                </c:pt>
                <c:pt idx="2">
                  <c:v>1996</c:v>
                </c:pt>
                <c:pt idx="3">
                  <c:v>1996</c:v>
                </c:pt>
                <c:pt idx="4">
                  <c:v>1997</c:v>
                </c:pt>
                <c:pt idx="5">
                  <c:v>2004</c:v>
                </c:pt>
                <c:pt idx="6">
                  <c:v>2010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Последната стабилна версия 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Sheet1!$B$3:$B$9</c:f>
              <c:strCache>
                <c:ptCount val="7"/>
                <c:pt idx="0">
                  <c:v>Eudora</c:v>
                </c:pt>
                <c:pt idx="1">
                  <c:v>Pegasus Mail</c:v>
                </c:pt>
                <c:pt idx="2">
                  <c:v>Opera Mail</c:v>
                </c:pt>
                <c:pt idx="3">
                  <c:v>MS Outlook Express</c:v>
                </c:pt>
                <c:pt idx="4">
                  <c:v>Microsoft Office Outlook</c:v>
                </c:pt>
                <c:pt idx="5">
                  <c:v>Mozilla Thunderbird</c:v>
                </c:pt>
                <c:pt idx="6">
                  <c:v>Windows Live Mail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2006</c:v>
                </c:pt>
                <c:pt idx="1">
                  <c:v>2010</c:v>
                </c:pt>
                <c:pt idx="2">
                  <c:v>2010</c:v>
                </c:pt>
                <c:pt idx="3">
                  <c:v>2004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0491720"/>
        <c:axId val="240490936"/>
      </c:lineChart>
      <c:catAx>
        <c:axId val="240491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40490936"/>
        <c:crosses val="autoZero"/>
        <c:auto val="1"/>
        <c:lblAlgn val="ctr"/>
        <c:lblOffset val="100"/>
        <c:noMultiLvlLbl val="0"/>
      </c:catAx>
      <c:valAx>
        <c:axId val="24049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40491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4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2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4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9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0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9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969347"/>
          </a:xfrm>
        </p:spPr>
        <p:txBody>
          <a:bodyPr/>
          <a:lstStyle/>
          <a:p>
            <a:r>
              <a:rPr lang="en-US" sz="9600" dirty="0" smtClean="0"/>
              <a:t>E-mail</a:t>
            </a:r>
            <a:endParaRPr lang="bg-BG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&lt;</a:t>
            </a:r>
            <a:r>
              <a:rPr lang="bg-BG" sz="3200" dirty="0" smtClean="0">
                <a:solidFill>
                  <a:schemeClr val="bg1"/>
                </a:solidFill>
              </a:rPr>
              <a:t>Вашето име, ф. Ви №</a:t>
            </a:r>
            <a:r>
              <a:rPr lang="en-US" sz="3200" dirty="0" smtClean="0">
                <a:solidFill>
                  <a:schemeClr val="bg1"/>
                </a:solidFill>
              </a:rPr>
              <a:t>&gt;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2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616483"/>
              </p:ext>
            </p:extLst>
          </p:nvPr>
        </p:nvGraphicFramePr>
        <p:xfrm>
          <a:off x="1004552" y="953037"/>
          <a:ext cx="9594761" cy="537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10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i="1" dirty="0"/>
              <a:t>В края на 1971 г. компютърният инженер Рей </a:t>
            </a:r>
            <a:r>
              <a:rPr lang="bg-BG" i="1" dirty="0" err="1"/>
              <a:t>Томплисън</a:t>
            </a:r>
            <a:r>
              <a:rPr lang="bg-BG" i="1" dirty="0"/>
              <a:t> изпраща първото електронно съобщение.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5144"/>
            <a:ext cx="5493880" cy="4206240"/>
          </a:xfrm>
        </p:spPr>
        <p:txBody>
          <a:bodyPr>
            <a:normAutofit fontScale="92500"/>
          </a:bodyPr>
          <a:lstStyle/>
          <a:p>
            <a:pPr lvl="0"/>
            <a:r>
              <a:rPr lang="bg-BG" sz="3200" dirty="0" err="1"/>
              <a:t>Томплисън</a:t>
            </a:r>
            <a:r>
              <a:rPr lang="bg-BG" sz="3200" dirty="0"/>
              <a:t> създава първия експериментален протокол </a:t>
            </a:r>
            <a:r>
              <a:rPr lang="bg-BG" sz="3200" b="1" dirty="0"/>
              <a:t>CYPNET</a:t>
            </a:r>
            <a:r>
              <a:rPr lang="bg-BG" sz="3200" dirty="0"/>
              <a:t> за прехвърляне на файлове, чрез който електронното съобщение можело да достигне до по-отдалечен компютър.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7550" y="2386584"/>
            <a:ext cx="4285209" cy="4206240"/>
          </a:xfrm>
        </p:spPr>
        <p:txBody>
          <a:bodyPr>
            <a:normAutofit fontScale="92500"/>
          </a:bodyPr>
          <a:lstStyle/>
          <a:p>
            <a:pPr lvl="0"/>
            <a:r>
              <a:rPr lang="bg-BG" sz="3200" dirty="0"/>
              <a:t>За да различава съобщенията предназначени за пощенските кутии в локална машина, и тези, които отивали в Мрежата, той избира символа </a:t>
            </a:r>
            <a:r>
              <a:rPr lang="bg-BG" sz="3200" b="1" dirty="0"/>
              <a:t>@</a:t>
            </a:r>
            <a:r>
              <a:rPr lang="bg-BG" sz="3200" dirty="0"/>
              <a:t>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4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3" y="896112"/>
            <a:ext cx="3088576" cy="1252728"/>
          </a:xfrm>
        </p:spPr>
        <p:txBody>
          <a:bodyPr anchor="ctr"/>
          <a:lstStyle/>
          <a:p>
            <a:pPr algn="ctr"/>
            <a:r>
              <a:rPr lang="bg-BG" sz="4400" dirty="0" smtClean="0"/>
              <a:t>символът</a:t>
            </a:r>
            <a:endParaRPr lang="bg-BG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258568"/>
            <a:ext cx="2793159" cy="376631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bg-BG" sz="2400" dirty="0" err="1">
                <a:solidFill>
                  <a:schemeClr val="bg1"/>
                </a:solidFill>
              </a:rPr>
              <a:t>Томплисън</a:t>
            </a:r>
            <a:r>
              <a:rPr lang="bg-BG" sz="2400" dirty="0">
                <a:solidFill>
                  <a:schemeClr val="bg1"/>
                </a:solidFill>
              </a:rPr>
              <a:t> харесал символа и го употребил в смисъл, че получателят се намирал на друго място – X на адрес Y.com (X@Y.com), а не бил от локалните машини.</a:t>
            </a:r>
          </a:p>
          <a:p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16" y="1719072"/>
            <a:ext cx="3934428" cy="3934428"/>
          </a:xfrm>
        </p:spPr>
      </p:pic>
    </p:spTree>
    <p:extLst>
      <p:ext uri="{BB962C8B-B14F-4D97-AF65-F5344CB8AC3E}">
        <p14:creationId xmlns:p14="http://schemas.microsoft.com/office/powerpoint/2010/main" val="3048314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112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E-mail</vt:lpstr>
      <vt:lpstr>PowerPoint Presentation</vt:lpstr>
      <vt:lpstr>В края на 1971 г. компютърният инженер Рей Томплисън изпраща първото електронно съобщение.</vt:lpstr>
      <vt:lpstr>символът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</dc:title>
  <dc:creator>user</dc:creator>
  <cp:lastModifiedBy>NBU Student</cp:lastModifiedBy>
  <cp:revision>4</cp:revision>
  <dcterms:created xsi:type="dcterms:W3CDTF">2014-08-24T09:24:39Z</dcterms:created>
  <dcterms:modified xsi:type="dcterms:W3CDTF">2015-01-16T10:24:56Z</dcterms:modified>
</cp:coreProperties>
</file>