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9939338" cy="6807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A287-DB1F-4F4A-9890-E22D38DD2F60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5D58-5743-4436-BC35-CE04E2962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3243994-162D-411C-88AE-37547A28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50" y="-2407593"/>
            <a:ext cx="10915703" cy="82694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622" b="1" dirty="0">
                <a:ea typeface="HGP創英角ｺﾞｼｯｸUB" pitchFamily="50" charset="-128"/>
              </a:rPr>
              <a:t>Basic Safety &amp; Health Policy</a:t>
            </a:r>
            <a:r>
              <a:rPr lang="ja-JP" altLang="en-US" sz="4622" b="1" dirty="0">
                <a:ea typeface="HGP創英角ｺﾞｼｯｸUB" pitchFamily="50" charset="-128"/>
              </a:rPr>
              <a:t> </a:t>
            </a:r>
            <a:r>
              <a:rPr lang="en-US" altLang="ja-JP" sz="4622" b="1" dirty="0">
                <a:ea typeface="HGP創英角ｺﾞｼｯｸUB" pitchFamily="50" charset="-128"/>
              </a:rPr>
              <a:t>of TB group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48FB3318-42B1-4979-8483-75610549F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693" y="1709384"/>
            <a:ext cx="65372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dirty="0">
                <a:ea typeface="ＭＳ Ｐゴシック" pitchFamily="50" charset="-128"/>
              </a:rPr>
              <a:t>To foster a “Safety First” culture, </a:t>
            </a:r>
            <a:br>
              <a:rPr lang="en-US" altLang="ja-JP" dirty="0">
                <a:ea typeface="ＭＳ Ｐゴシック" pitchFamily="50" charset="-128"/>
              </a:rPr>
            </a:b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Untuk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menumbuhkan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budaya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“Safety First”, </a:t>
            </a:r>
            <a:br>
              <a:rPr lang="en-US" altLang="ja-JP" dirty="0">
                <a:ea typeface="ＭＳ Ｐゴシック" pitchFamily="50" charset="-128"/>
              </a:rPr>
            </a:br>
            <a:r>
              <a:rPr lang="en-US" altLang="ja-JP" dirty="0">
                <a:ea typeface="ＭＳ Ｐゴシック" pitchFamily="50" charset="-128"/>
              </a:rPr>
              <a:t>We declare that we will not produce, </a:t>
            </a:r>
            <a:br>
              <a:rPr lang="en-US" altLang="ja-JP" dirty="0">
                <a:ea typeface="ＭＳ Ｐゴシック" pitchFamily="50" charset="-128"/>
              </a:rPr>
            </a:b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Kami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mendeklarasikan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bahwa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kami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tidak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akan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memproduksi</a:t>
            </a:r>
            <a:br>
              <a:rPr lang="en-US" altLang="ja-JP" dirty="0">
                <a:ea typeface="ＭＳ Ｐゴシック" pitchFamily="50" charset="-128"/>
              </a:rPr>
            </a:br>
            <a:r>
              <a:rPr lang="en-US" altLang="ja-JP" dirty="0">
                <a:ea typeface="ＭＳ Ｐゴシック" pitchFamily="50" charset="-128"/>
              </a:rPr>
              <a:t>handle, transport, or dispose of products</a:t>
            </a:r>
            <a:br>
              <a:rPr lang="en-US" altLang="ja-JP" dirty="0">
                <a:ea typeface="ＭＳ Ｐゴシック" pitchFamily="50" charset="-128"/>
              </a:rPr>
            </a:b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menangani,mengangkut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atau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membuang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produk</a:t>
            </a:r>
            <a:br>
              <a:rPr lang="en-US" altLang="ja-JP" dirty="0">
                <a:ea typeface="ＭＳ Ｐゴシック" pitchFamily="50" charset="-128"/>
              </a:rPr>
            </a:br>
            <a:r>
              <a:rPr lang="en-US" altLang="ja-JP" dirty="0">
                <a:ea typeface="ＭＳ Ｐゴシック" pitchFamily="50" charset="-128"/>
              </a:rPr>
              <a:t>or materials unless people’s safety &amp; health, and the environment are protected.</a:t>
            </a:r>
            <a:br>
              <a:rPr lang="en-US" altLang="ja-JP" dirty="0">
                <a:ea typeface="ＭＳ Ｐゴシック" pitchFamily="50" charset="-128"/>
              </a:rPr>
            </a:b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atau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bahan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kecuali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Keselamatan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dan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Kesehataan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bagi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manusia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serta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lingkungan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 </a:t>
            </a:r>
            <a:r>
              <a:rPr lang="en-US" altLang="ja-JP" dirty="0" err="1">
                <a:solidFill>
                  <a:srgbClr val="00B0F0"/>
                </a:solidFill>
                <a:ea typeface="ＭＳ Ｐゴシック" pitchFamily="50" charset="-128"/>
              </a:rPr>
              <a:t>terlindungi</a:t>
            </a:r>
            <a:r>
              <a:rPr lang="en-US" altLang="ja-JP" dirty="0">
                <a:solidFill>
                  <a:srgbClr val="00B0F0"/>
                </a:solidFill>
                <a:ea typeface="ＭＳ Ｐゴシック" pitchFamily="50" charset="-128"/>
              </a:rPr>
              <a:t>.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14C21D82-F4C0-4A07-A180-41BF116E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763" y="4660838"/>
            <a:ext cx="1560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ja-JP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rPr>
              <a:t>July 1</a:t>
            </a:r>
            <a:r>
              <a:rPr lang="en-US" altLang="ja-JP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rPr>
              <a:t>st</a:t>
            </a:r>
            <a:r>
              <a:rPr lang="en-US" altLang="ja-JP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rPr>
              <a:t>, 2005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8BCC53-C573-4FE9-9E90-A5BF64AE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2" y="1842060"/>
            <a:ext cx="1939950" cy="2634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0B622-8FFF-48F7-9E94-1404C7823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6" t="54710" r="7277" b="31293"/>
          <a:stretch/>
        </p:blipFill>
        <p:spPr>
          <a:xfrm rot="5400000">
            <a:off x="8141732" y="4746083"/>
            <a:ext cx="729418" cy="1486728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CD42934D-1A83-4D83-B0D9-5950DEC8D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59" y="530916"/>
            <a:ext cx="8111971" cy="57250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b="1" u="sng" dirty="0">
                <a:latin typeface="+mn-lt"/>
                <a:ea typeface="HGP創英角ｺﾞｼｯｸUB" pitchFamily="50" charset="-128"/>
              </a:rPr>
              <a:t>Basic Safety &amp; Health Policy</a:t>
            </a:r>
            <a:r>
              <a:rPr lang="ja-JP" altLang="en-US" sz="2800" b="1" u="sng" dirty="0">
                <a:latin typeface="+mn-lt"/>
                <a:ea typeface="HGP創英角ｺﾞｼｯｸUB" pitchFamily="50" charset="-128"/>
              </a:rPr>
              <a:t> </a:t>
            </a:r>
            <a:r>
              <a:rPr lang="en-US" altLang="ja-JP" sz="2800" b="1" u="sng" dirty="0">
                <a:latin typeface="+mn-lt"/>
                <a:ea typeface="HGP創英角ｺﾞｼｯｸUB" pitchFamily="50" charset="-128"/>
              </a:rPr>
              <a:t>of TB group</a:t>
            </a:r>
          </a:p>
        </p:txBody>
      </p:sp>
    </p:spTree>
    <p:extLst>
      <p:ext uri="{BB962C8B-B14F-4D97-AF65-F5344CB8AC3E}">
        <p14:creationId xmlns:p14="http://schemas.microsoft.com/office/powerpoint/2010/main" val="377121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29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NTB-QSHE-03</dc:creator>
  <cp:lastModifiedBy>Irawan Susanto</cp:lastModifiedBy>
  <cp:revision>8</cp:revision>
  <cp:lastPrinted>2019-11-18T03:19:43Z</cp:lastPrinted>
  <dcterms:created xsi:type="dcterms:W3CDTF">2019-11-18T02:44:27Z</dcterms:created>
  <dcterms:modified xsi:type="dcterms:W3CDTF">2019-12-04T09:02:51Z</dcterms:modified>
</cp:coreProperties>
</file>