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23837F-BD50-43B4-A3B7-084CB3A9B92F}" v="412" dt="2024-01-23T20:44:05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5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January 23,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24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Tuesday, January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4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Tuesday, January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0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January 23,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9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Tuesday, January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1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Tuesday, January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4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Tuesday, January 23,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6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Tuesday, January 23,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1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Tuesday, January 23,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1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Tuesday, January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Tuesday, January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January 23,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0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1474475"/>
          </a:xfrm>
        </p:spPr>
        <p:txBody>
          <a:bodyPr anchor="ctr">
            <a:normAutofit fontScale="90000"/>
          </a:bodyPr>
          <a:lstStyle/>
          <a:p>
            <a:r>
              <a:rPr lang="ru-RU" sz="4800" dirty="0"/>
              <a:t>Практическая работа №1</a:t>
            </a:r>
            <a:br>
              <a:rPr lang="ru-RU" sz="4800" dirty="0"/>
            </a:br>
            <a:r>
              <a:rPr lang="ru-RU" sz="4800" dirty="0"/>
              <a:t>Тема: </a:t>
            </a:r>
            <a:r>
              <a:rPr lang="ru-RU" sz="4800" dirty="0">
                <a:latin typeface="Times New Roman"/>
                <a:cs typeface="Times New Roman"/>
              </a:rPr>
              <a:t>«Выявление ошибок и причин их появления»</a:t>
            </a:r>
            <a:endParaRPr lang="ru-RU" sz="4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Верхняя часть настольного сотрудника с растеним, белая клавиатура, кофе в белой кружке, записную книжку и перо">
            <a:extLst>
              <a:ext uri="{FF2B5EF4-FFF2-40B4-BE49-F238E27FC236}">
                <a16:creationId xmlns:a16="http://schemas.microsoft.com/office/drawing/2014/main" id="{28D15C95-CA78-470B-9ED5-F8D77C8379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72" r="-2" b="34640"/>
          <a:stretch/>
        </p:blipFill>
        <p:spPr>
          <a:xfrm>
            <a:off x="20" y="2959198"/>
            <a:ext cx="12191980" cy="3898801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8055" y="4116688"/>
            <a:ext cx="3621714" cy="1324697"/>
          </a:xfrm>
          <a:noFill/>
        </p:spPr>
        <p:txBody>
          <a:bodyPr vert="horz" lIns="0" tIns="0" rIns="91440" bIns="0" rtlCol="0" anchor="ctr">
            <a:noAutofit/>
          </a:bodyPr>
          <a:lstStyle/>
          <a:p>
            <a:r>
              <a:rPr lang="ru-RU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Выполнил </a:t>
            </a:r>
          </a:p>
          <a:p>
            <a:r>
              <a:rPr lang="ru-RU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студент группы 3ИСП-2 </a:t>
            </a:r>
          </a:p>
          <a:p>
            <a:r>
              <a:rPr lang="ru-RU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Сейдалиев А.Э.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86DADD-940E-4CC1-AF60-0D36FB29B1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0B6F5-1E5E-9E87-CCE8-A899CFF2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8984611" cy="860400"/>
          </a:xfrm>
        </p:spPr>
        <p:txBody>
          <a:bodyPr vert="horz" wrap="square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err="1"/>
              <a:t>Вопрос</a:t>
            </a:r>
            <a:r>
              <a:rPr lang="en-US" sz="2800" dirty="0"/>
              <a:t> 1 </a:t>
            </a:r>
            <a:br>
              <a:rPr lang="en-US" sz="2800" dirty="0"/>
            </a:br>
            <a:r>
              <a:rPr lang="en-US" sz="2800" dirty="0" err="1"/>
              <a:t>Что</a:t>
            </a:r>
            <a:r>
              <a:rPr lang="en-US" sz="2800" dirty="0"/>
              <a:t> </a:t>
            </a:r>
            <a:r>
              <a:rPr lang="en-US" sz="2800" dirty="0" err="1"/>
              <a:t>такое</a:t>
            </a:r>
            <a:r>
              <a:rPr lang="en-US" sz="2800" dirty="0"/>
              <a:t> </a:t>
            </a:r>
            <a:r>
              <a:rPr lang="en-US" sz="2800" dirty="0" err="1">
                <a:ea typeface="+mj-lt"/>
                <a:cs typeface="+mj-lt"/>
              </a:rPr>
              <a:t>управление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процессом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разработки</a:t>
            </a:r>
            <a:r>
              <a:rPr lang="en-US" sz="2800" dirty="0">
                <a:ea typeface="+mj-lt"/>
                <a:cs typeface="+mj-lt"/>
              </a:rPr>
              <a:t>?</a:t>
            </a:r>
            <a:endParaRPr lang="en-US" sz="2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5434694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6F8A58-9BAA-0C1E-C9EF-C2C8AE7E9B63}"/>
              </a:ext>
            </a:extLst>
          </p:cNvPr>
          <p:cNvSpPr txBox="1"/>
          <p:nvPr/>
        </p:nvSpPr>
        <p:spPr>
          <a:xfrm>
            <a:off x="448056" y="1944000"/>
            <a:ext cx="5432044" cy="4006800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91440" bIns="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14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Управление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процессом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разработки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 –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это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деятельность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по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планированию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,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координации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 и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контролю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процессов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создания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программного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обеспечения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 с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целью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достижения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заданных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результатов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 в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установленные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сроки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 и с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минимальным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использованием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ресурсов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. </a:t>
            </a:r>
            <a:endParaRPr lang="ru-RU" sz="2000" i="1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4" name="Объект 3" descr="FlaNium: как сделать тестирование Desktop-приложений под Windows проще /  Хабр">
            <a:extLst>
              <a:ext uri="{FF2B5EF4-FFF2-40B4-BE49-F238E27FC236}">
                <a16:creationId xmlns:a16="http://schemas.microsoft.com/office/drawing/2014/main" id="{84F21F76-C25D-2498-8074-94F2F8B16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7605" y="1718436"/>
            <a:ext cx="5441280" cy="383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3CD1A-2837-0840-8117-3E2C01F9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488" y="800692"/>
            <a:ext cx="11301984" cy="1141200"/>
          </a:xfrm>
        </p:spPr>
        <p:txBody>
          <a:bodyPr/>
          <a:lstStyle/>
          <a:p>
            <a:r>
              <a:rPr lang="ru-RU" dirty="0">
                <a:ea typeface="+mj-lt"/>
                <a:cs typeface="+mj-lt"/>
              </a:rPr>
              <a:t>Вопрос 2</a:t>
            </a:r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Что такое гибкость программного обеспечения?</a:t>
            </a:r>
          </a:p>
        </p:txBody>
      </p:sp>
      <p:pic>
        <p:nvPicPr>
          <p:cNvPr id="4" name="Объект 3" descr="Топ-12 лучших систем управления тестированием 2020 / Хабр">
            <a:extLst>
              <a:ext uri="{FF2B5EF4-FFF2-40B4-BE49-F238E27FC236}">
                <a16:creationId xmlns:a16="http://schemas.microsoft.com/office/drawing/2014/main" id="{F1BEBB60-B8DC-0C24-DA6E-F7CE50A1B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00" t="-114" r="5333" b="-346"/>
          <a:stretch/>
        </p:blipFill>
        <p:spPr>
          <a:xfrm>
            <a:off x="5834822" y="2317739"/>
            <a:ext cx="6018737" cy="29954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AEC446-51E7-9002-2CE2-4E87AFA4A929}"/>
              </a:ext>
            </a:extLst>
          </p:cNvPr>
          <p:cNvSpPr txBox="1"/>
          <p:nvPr/>
        </p:nvSpPr>
        <p:spPr>
          <a:xfrm>
            <a:off x="345083" y="2273513"/>
            <a:ext cx="5493830" cy="4058286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9144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14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Гибкость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программного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обеспечения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 –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это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способность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программной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системы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легко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 и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без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ущерба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для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функциональности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приспосабливаться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 к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изменяющимся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требованиям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 и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условиям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, а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также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быстро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 и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эффективно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вносить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изменения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cs typeface="Times New Roman"/>
              </a:rPr>
              <a:t>.</a:t>
            </a:r>
            <a:endParaRPr lang="en-US" sz="2000" i="1" dirty="0">
              <a:solidFill>
                <a:schemeClr val="bg2">
                  <a:lumMod val="25000"/>
                  <a:lumOff val="75000"/>
                </a:schemeClr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73613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0FCDA-09E5-30A3-906E-0DB04B92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15" y="625638"/>
            <a:ext cx="11301984" cy="1141200"/>
          </a:xfrm>
        </p:spPr>
        <p:txBody>
          <a:bodyPr/>
          <a:lstStyle/>
          <a:p>
            <a:r>
              <a:rPr lang="ru-RU" dirty="0">
                <a:ea typeface="+mj-lt"/>
                <a:cs typeface="+mj-lt"/>
              </a:rPr>
              <a:t>Вопрос 3</a:t>
            </a:r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Как описывается поведение программных систем?</a:t>
            </a:r>
          </a:p>
        </p:txBody>
      </p:sp>
      <p:pic>
        <p:nvPicPr>
          <p:cNvPr id="4" name="Объект 3" descr="TMS - Test Management System - Системы управления тестированием -  Тестирование программного обеспечения - TestOps - test operations - CNews">
            <a:extLst>
              <a:ext uri="{FF2B5EF4-FFF2-40B4-BE49-F238E27FC236}">
                <a16:creationId xmlns:a16="http://schemas.microsoft.com/office/drawing/2014/main" id="{8FE2FABA-844F-9AC6-9AC0-1F8B14A16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613" y="2588798"/>
            <a:ext cx="3765436" cy="26400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050A51-F209-220D-6067-3ED07A479708}"/>
              </a:ext>
            </a:extLst>
          </p:cNvPr>
          <p:cNvSpPr txBox="1"/>
          <p:nvPr/>
        </p:nvSpPr>
        <p:spPr>
          <a:xfrm>
            <a:off x="4447469" y="1927467"/>
            <a:ext cx="7489762" cy="4734136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9144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lnSpc>
                <a:spcPct val="14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Поведение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программных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систем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описывается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через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их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возможности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взаимодействия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с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пользователем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и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другими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системами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,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их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способностью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обработки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данных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,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выполнения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определенных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задач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,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реакцией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на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внешние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события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и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изменения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входных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данных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, а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также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их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способностью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адаптироваться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к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различным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условиям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и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изменениям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в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окружающей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среде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.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Описание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поведения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программной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системы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может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включать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в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себя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алгоритмы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работы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,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логику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принятия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решений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,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обработку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ошибок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и </a:t>
            </a:r>
            <a:r>
              <a:rPr lang="en-US" sz="2000" i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т.д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.</a:t>
            </a:r>
            <a:endParaRPr lang="en-US" sz="2000" i="1" dirty="0">
              <a:solidFill>
                <a:schemeClr val="bg2">
                  <a:lumMod val="25000"/>
                  <a:lumOff val="75000"/>
                </a:schemeClr>
              </a:solidFill>
              <a:latin typeface="Aptos Display"/>
            </a:endParaRP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 typeface="Arial"/>
              <a:buChar char="•"/>
            </a:pPr>
            <a:endParaRPr lang="en-US" sz="2000" i="1" dirty="0">
              <a:solidFill>
                <a:schemeClr val="bg2">
                  <a:lumMod val="25000"/>
                  <a:lumOff val="75000"/>
                </a:schemeClr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44041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4A7DA-48EE-00BA-8889-79D9DDBC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32" y="574151"/>
            <a:ext cx="11301984" cy="1141200"/>
          </a:xfrm>
        </p:spPr>
        <p:txBody>
          <a:bodyPr/>
          <a:lstStyle/>
          <a:p>
            <a:r>
              <a:rPr lang="ru-RU" dirty="0">
                <a:ea typeface="+mj-lt"/>
                <a:cs typeface="+mj-lt"/>
              </a:rPr>
              <a:t>Вопрос 4</a:t>
            </a:r>
            <a:br>
              <a:rPr lang="ru-RU" dirty="0">
                <a:ea typeface="+mj-lt"/>
                <a:cs typeface="+mj-lt"/>
              </a:rPr>
            </a:br>
            <a:r>
              <a:rPr lang="ru-RU" dirty="0"/>
              <a:t>Что такое сложность ПО?</a:t>
            </a:r>
          </a:p>
        </p:txBody>
      </p:sp>
      <p:pic>
        <p:nvPicPr>
          <p:cNvPr id="4" name="Объект 3" descr="Тест-анализ и тест-дизайн">
            <a:extLst>
              <a:ext uri="{FF2B5EF4-FFF2-40B4-BE49-F238E27FC236}">
                <a16:creationId xmlns:a16="http://schemas.microsoft.com/office/drawing/2014/main" id="{1693AD07-8CF7-7123-A0CF-90CBD291E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82" r="5952" b="-2833"/>
          <a:stretch/>
        </p:blipFill>
        <p:spPr>
          <a:xfrm>
            <a:off x="6781836" y="1870308"/>
            <a:ext cx="4963699" cy="26974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6BB6EC-53B1-BEF9-DE43-E5E5A1318C46}"/>
              </a:ext>
            </a:extLst>
          </p:cNvPr>
          <p:cNvSpPr txBox="1"/>
          <p:nvPr/>
        </p:nvSpPr>
        <p:spPr>
          <a:xfrm>
            <a:off x="540733" y="1871920"/>
            <a:ext cx="6049880" cy="4501069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91440" bIns="0" numCol="1" spcCol="0" rtlCol="0" fromWordArt="0" anchor="t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marL="285750" indent="-285750">
              <a:lnSpc>
                <a:spcPct val="14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</a:rPr>
              <a:t>Сложность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ПО –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это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мера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того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,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насколько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сложно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программное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обеспечение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в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его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разработке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,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понимании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,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сопровождении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и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модификации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.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Она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может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быть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определена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как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количество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и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сложность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взаимосвязанных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компонентов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, а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также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степень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их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взаимодействия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.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Сложность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ПО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может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быть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как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структурной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,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так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и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поведенческой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, и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она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может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быть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оценена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с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помощью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различных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метрик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,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таких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как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количество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строчек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кода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,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глубина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вложенности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кода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,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количество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связей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между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компонентами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и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другие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2000" i="1" err="1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параметры</a:t>
            </a:r>
            <a:r>
              <a:rPr lang="en-US" sz="20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Aptos Display"/>
                <a:ea typeface="+mn-lt"/>
                <a:cs typeface="+mn-lt"/>
              </a:rPr>
              <a:t>.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51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F57220-B3BC-40FE-9FA8-28584D25CC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Верхняя часть настольного сотрудника с растеним, белая клавиатура, кофе в белой кружке, записную книжку и перо">
            <a:extLst>
              <a:ext uri="{FF2B5EF4-FFF2-40B4-BE49-F238E27FC236}">
                <a16:creationId xmlns:a16="http://schemas.microsoft.com/office/drawing/2014/main" id="{53ACE418-772D-FE6C-B00B-039807ADDF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" b="167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7E9903C-C291-4D13-914B-9B3CC5E212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0000" y="3211200"/>
            <a:ext cx="10818000" cy="36468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1F78E-9F89-6F39-3D96-CFA54D6E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000" y="3427268"/>
            <a:ext cx="6438709" cy="2997032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Спасибо за внимание!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62CD6F-E89D-4CC2-BA38-20EB86002F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600" y="3661200"/>
            <a:ext cx="0" cy="2772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95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inLineVTI">
  <a:themeElements>
    <a:clrScheme name="AnalogousFromDarkSeedLeftStep">
      <a:dk1>
        <a:srgbClr val="000000"/>
      </a:dk1>
      <a:lt1>
        <a:srgbClr val="FFFFFF"/>
      </a:lt1>
      <a:dk2>
        <a:srgbClr val="3C2A22"/>
      </a:dk2>
      <a:lt2>
        <a:srgbClr val="E6E2E8"/>
      </a:lt2>
      <a:accent1>
        <a:srgbClr val="63B447"/>
      </a:accent1>
      <a:accent2>
        <a:srgbClr val="89AE3A"/>
      </a:accent2>
      <a:accent3>
        <a:srgbClr val="ACA244"/>
      </a:accent3>
      <a:accent4>
        <a:srgbClr val="B1753B"/>
      </a:accent4>
      <a:accent5>
        <a:srgbClr val="C3554D"/>
      </a:accent5>
      <a:accent6>
        <a:srgbClr val="B13B64"/>
      </a:accent6>
      <a:hlink>
        <a:srgbClr val="BF5D3F"/>
      </a:hlink>
      <a:folHlink>
        <a:srgbClr val="7F7F7F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219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Aptos Display</vt:lpstr>
      <vt:lpstr>Arial</vt:lpstr>
      <vt:lpstr>Bell MT</vt:lpstr>
      <vt:lpstr>Calibri Light</vt:lpstr>
      <vt:lpstr>Times New Roman</vt:lpstr>
      <vt:lpstr>ThinLineVTI</vt:lpstr>
      <vt:lpstr>Практическая работа №1 Тема: «Выявление ошибок и причин их появления»</vt:lpstr>
      <vt:lpstr>Вопрос 1  Что такое управление процессом разработки?</vt:lpstr>
      <vt:lpstr>Вопрос 2 Что такое гибкость программного обеспечения?</vt:lpstr>
      <vt:lpstr>Вопрос 3 Как описывается поведение программных систем?</vt:lpstr>
      <vt:lpstr>Вопрос 4 Что такое сложность ПО?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Dash</cp:lastModifiedBy>
  <cp:revision>152</cp:revision>
  <dcterms:created xsi:type="dcterms:W3CDTF">2024-01-23T19:14:09Z</dcterms:created>
  <dcterms:modified xsi:type="dcterms:W3CDTF">2024-01-23T20:50:50Z</dcterms:modified>
</cp:coreProperties>
</file>