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48C57A-BD4A-44C6-AABE-E0E2C66128CC}" v="106" dt="2024-02-09T10:17:34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69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6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4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2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5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6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2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8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Сеть соединенных точек">
            <a:extLst>
              <a:ext uri="{FF2B5EF4-FFF2-40B4-BE49-F238E27FC236}">
                <a16:creationId xmlns:a16="http://schemas.microsoft.com/office/drawing/2014/main" id="{23B689A1-A20C-EBC2-A02B-6542F176A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7" r="12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5100" dirty="0">
                <a:solidFill>
                  <a:schemeClr val="tx2"/>
                </a:solidFill>
                <a:latin typeface="Segoe UI"/>
                <a:cs typeface="Segoe UI"/>
              </a:rPr>
              <a:t>Практическая работа №4</a:t>
            </a:r>
            <a:br>
              <a:rPr lang="ru-RU" sz="5100" dirty="0">
                <a:solidFill>
                  <a:schemeClr val="tx2"/>
                </a:solidFill>
                <a:latin typeface="Segoe UI"/>
                <a:cs typeface="Segoe UI"/>
              </a:rPr>
            </a:br>
            <a:r>
              <a:rPr lang="ru-RU" sz="5100" dirty="0">
                <a:solidFill>
                  <a:schemeClr val="tx2"/>
                </a:solidFill>
                <a:latin typeface="Segoe UI"/>
                <a:cs typeface="Segoe UI"/>
              </a:rPr>
              <a:t>Тема: </a:t>
            </a:r>
            <a:r>
              <a:rPr lang="ru-RU" sz="5100" dirty="0">
                <a:solidFill>
                  <a:schemeClr val="tx2"/>
                </a:solidFill>
                <a:latin typeface="Segoe UI"/>
                <a:ea typeface="+mj-lt"/>
                <a:cs typeface="Segoe UI"/>
              </a:rPr>
              <a:t>Модульное тестирование </a:t>
            </a:r>
            <a:endParaRPr lang="ru-RU" sz="51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endParaRPr lang="ru-RU" sz="5100">
              <a:solidFill>
                <a:schemeClr val="bg1"/>
              </a:solidFill>
              <a:latin typeface="Segoe UI"/>
              <a:cs typeface="Segoe UI"/>
            </a:endParaRPr>
          </a:p>
          <a:p>
            <a:endParaRPr lang="ru-RU" sz="510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19DAB86-4E77-A755-0AC4-761F4DA0E7CE}"/>
              </a:ext>
            </a:extLst>
          </p:cNvPr>
          <p:cNvSpPr/>
          <p:nvPr/>
        </p:nvSpPr>
        <p:spPr>
          <a:xfrm>
            <a:off x="0" y="4969565"/>
            <a:ext cx="9790980" cy="1335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0779" y="5064229"/>
            <a:ext cx="9078562" cy="118244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900" dirty="0">
                <a:solidFill>
                  <a:schemeClr val="bg1"/>
                </a:solidFill>
                <a:latin typeface="Segoe UI"/>
                <a:cs typeface="Segoe UI"/>
              </a:rPr>
              <a:t>Выполнил</a:t>
            </a:r>
          </a:p>
          <a:p>
            <a:pPr>
              <a:lnSpc>
                <a:spcPct val="100000"/>
              </a:lnSpc>
            </a:pPr>
            <a:r>
              <a:rPr lang="ru-RU" sz="1900" dirty="0">
                <a:solidFill>
                  <a:schemeClr val="bg1"/>
                </a:solidFill>
                <a:latin typeface="Segoe UI"/>
                <a:cs typeface="Segoe UI"/>
              </a:rPr>
              <a:t>Студент группы 3ИСП-2</a:t>
            </a:r>
          </a:p>
          <a:p>
            <a:pPr>
              <a:lnSpc>
                <a:spcPct val="100000"/>
              </a:lnSpc>
            </a:pPr>
            <a:r>
              <a:rPr lang="ru-RU" sz="1900" err="1">
                <a:solidFill>
                  <a:schemeClr val="bg1"/>
                </a:solidFill>
                <a:latin typeface="Segoe UI"/>
                <a:cs typeface="Segoe UI"/>
              </a:rPr>
              <a:t>Сейдалиев</a:t>
            </a:r>
            <a:r>
              <a:rPr lang="ru-RU" sz="1900" dirty="0">
                <a:solidFill>
                  <a:schemeClr val="bg1"/>
                </a:solidFill>
                <a:latin typeface="Segoe UI"/>
                <a:cs typeface="Segoe UI"/>
              </a:rPr>
              <a:t> А.Э.</a:t>
            </a:r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94EE2-8687-F90A-8497-218948FF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dirty="0"/>
              <a:t>Задание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798D778-95D0-7EF2-E92A-85D775D39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7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EA40C8B-4459-7639-CD0D-38F42CF63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Создан проект с использованием Node.js, содержащий класс, который вычисляет площадь прямоугольника по длине двух его сторон. Написаны модульные тесты с использованием Jest.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406846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2A22C-0F3A-9D3F-E1C0-63D40336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800" dirty="0"/>
              <a:t>JavaScript код задачи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20D7D-04D3-69A4-861B-C9262663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700">
                <a:latin typeface="Times New Roman"/>
                <a:cs typeface="Times New Roman"/>
              </a:rPr>
              <a:t>Создан файл index.js для использования класса и вывода результата</a:t>
            </a:r>
            <a:endParaRPr lang="ru-RU" sz="170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A581EC2-89A2-01BB-14C7-18CCD284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619002"/>
            <a:ext cx="6922008" cy="372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E9F95-8135-D6E9-27C3-F462100B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Задание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33523-922E-F984-91C1-F97A9FACC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>
                <a:solidFill>
                  <a:schemeClr val="bg1"/>
                </a:solidFill>
              </a:rPr>
              <a:t>Создана программа для подсчета объема цилиндра. Добавлен в проект новый файл cylinder.js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C28F740-8F1E-64BD-3318-70C3DF0D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59" y="2139484"/>
            <a:ext cx="857908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1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34B6E-C501-4224-C6F0-558DCF22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800" dirty="0"/>
              <a:t>Класс </a:t>
            </a:r>
            <a:r>
              <a:rPr lang="ru-RU" sz="2800" dirty="0" err="1">
                <a:latin typeface="Times New Roman"/>
                <a:cs typeface="Times New Roman"/>
              </a:rPr>
              <a:t>Cylinder</a:t>
            </a:r>
            <a:endParaRPr lang="ru-RU" sz="2800" dirty="0" err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B58EDC-68D1-5F46-C319-A607BBED3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700">
                <a:latin typeface="Times New Roman"/>
                <a:cs typeface="Times New Roman"/>
              </a:rPr>
              <a:t>Дополнен index.js для использования класса Cylinder</a:t>
            </a:r>
            <a:endParaRPr lang="ru-RU" sz="170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B7FAACD-2C54-3B9A-8136-C3D9FCEA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783400"/>
            <a:ext cx="6922008" cy="339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E295A-4770-4916-440C-9A22C5BE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Скрипт для запуска тестов 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7829BAF-7002-6FBD-3BEC-98BBBE7E4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39484"/>
            <a:ext cx="7315199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2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26AC9-D607-A9E4-5362-660B760E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Файлы для тестов классов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083BD04-46BD-FA1A-F2D0-AAD25B863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348013"/>
            <a:ext cx="5596128" cy="3679454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9C58E89-9C67-C6F9-08F3-0602F1E8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410969"/>
            <a:ext cx="5596128" cy="355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3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1F7C3-CA35-06D6-038B-ED610692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Запуск тестов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5702A59-91AC-BEE1-B4EE-A710E851F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767" y="2139484"/>
            <a:ext cx="7250465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4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Сеть соединенных точек">
            <a:extLst>
              <a:ext uri="{FF2B5EF4-FFF2-40B4-BE49-F238E27FC236}">
                <a16:creationId xmlns:a16="http://schemas.microsoft.com/office/drawing/2014/main" id="{285F9CB8-E621-F6ED-5A94-47C80A393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7" r="12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81685-CDD5-89B0-130D-57E2217F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Спасибо за внимание!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47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AccentBoxVTI</vt:lpstr>
      <vt:lpstr>Практическая работа №4 Тема: Модульное тестирование   </vt:lpstr>
      <vt:lpstr>Задание 1</vt:lpstr>
      <vt:lpstr>JavaScript код задачи</vt:lpstr>
      <vt:lpstr>Задание 2</vt:lpstr>
      <vt:lpstr>Класс Cylinder</vt:lpstr>
      <vt:lpstr>Скрипт для запуска тестов </vt:lpstr>
      <vt:lpstr>Файлы для тестов классов</vt:lpstr>
      <vt:lpstr>Запуск тестов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88</cp:revision>
  <dcterms:created xsi:type="dcterms:W3CDTF">2024-02-07T06:33:11Z</dcterms:created>
  <dcterms:modified xsi:type="dcterms:W3CDTF">2024-02-09T10:18:13Z</dcterms:modified>
</cp:coreProperties>
</file>