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3" r:id="rId6"/>
    <p:sldId id="264" r:id="rId7"/>
    <p:sldId id="265" r:id="rId8"/>
    <p:sldId id="260" r:id="rId9"/>
    <p:sldId id="26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2FAEA8-C080-4798-9FCB-26A2CDC8B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12E2FCC-2100-470B-9FA3-06E19D3CD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74E693-BBAE-49D7-92BA-41D50DAA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C23D-894E-4B8E-8C06-17AFF938F780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4288BA-9893-4941-9600-4D586785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372FC1-2242-4CD4-9B2B-792E43F4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340E-112B-466A-A4CB-819144E22E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77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24E5AD-05A4-44F1-8F55-E0FC570A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A527AF-A373-4EA9-9FAF-AB6A1F672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4F8B67-D455-4450-8A92-8D5D988A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C23D-894E-4B8E-8C06-17AFF938F780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FA6F49-E6DB-41EC-859B-B555D6D5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F5D57C-FCB9-48F8-B7A7-7EF30187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340E-112B-466A-A4CB-819144E22E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7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9847B9-6264-4190-B666-CE20DBD37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6CC89C-2172-42B6-B8BB-3193CBC70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FEF718-8965-48CA-AF61-3D9BB6E6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C23D-894E-4B8E-8C06-17AFF938F780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BA65AB-43FD-4DB4-86C9-070CC66B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7092F7-1714-4C8B-B7A2-35178987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340E-112B-466A-A4CB-819144E22E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33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FF435-BD02-4F84-AFEF-46905988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3DDB36-4DE1-4D41-823B-8E8F9920E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5DB2BA-A1A1-421A-89CC-DD41A3C3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C23D-894E-4B8E-8C06-17AFF938F780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1BA21A-8C85-4EFD-A70A-1A97E4CF9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FE78CE-3722-424E-A503-3919C032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340E-112B-466A-A4CB-819144E22E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2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E47C4A-4C16-4B3E-9090-8EE770F92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5EF77E-127F-40D4-810E-7D76DB8B1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018D8F-7738-4737-8330-367B3F660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C23D-894E-4B8E-8C06-17AFF938F780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CCBEF9-2737-4323-B0AD-197EE69F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62A2AA-F027-49A9-BF32-25BC4092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340E-112B-466A-A4CB-819144E22E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30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531F7-FE05-4295-B34C-D34A91B2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82E79E-715B-47F2-A04B-9D321D80F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961A89-76C8-4421-AD34-C70D8CE00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51ACD9-EDBB-4431-8502-C22A8FBD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C23D-894E-4B8E-8C06-17AFF938F780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26BC88-D95F-4BBD-B3AF-74C4630D9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4DE492-7283-4592-BB8E-8FE353ED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340E-112B-466A-A4CB-819144E22E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93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B5B4D-EA68-44FD-A001-C68CD466A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EE9189-6A24-450B-8EAF-9F2E23AE3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A96624-0D34-40F8-B238-2BF8F8793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C50A1AD-E93C-4A9C-80C8-3FBE5EAEC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478ABC-67C4-4ACE-8FBB-042872AA1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FF799B2-6DB4-439D-8D4B-4CF66EDE1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C23D-894E-4B8E-8C06-17AFF938F780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EEDA20F-DB71-4F84-8DC4-64B4D5FA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16E028E-5E7C-4BB7-9A74-B59D4BA1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340E-112B-466A-A4CB-819144E22E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69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B1B40-34E9-46F9-B684-443DD1B7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E695AAF-8B58-4056-B0EF-5E33707E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C23D-894E-4B8E-8C06-17AFF938F780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76C43C-05A8-4CF1-939F-763F3CB7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F745989-DC71-40DD-BB1B-8A3F1963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340E-112B-466A-A4CB-819144E22E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75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68701C-AAAE-43C8-A072-F37D683EF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C23D-894E-4B8E-8C06-17AFF938F780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6A8138C-A3A0-436E-8BBF-7EF231BCF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D81413-655F-43E0-936E-435A4B11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340E-112B-466A-A4CB-819144E22E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59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8DFA91-F59B-407E-B266-527C5B4F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F4F896-F2A9-437B-8764-6CC305CE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D303EF-AD78-4F9D-9B41-58C626995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216207-060D-451E-A510-D006E786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C23D-894E-4B8E-8C06-17AFF938F780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F4B7B9-D87F-4372-B6D5-449729076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727646-AFE2-4865-864A-D0C799333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340E-112B-466A-A4CB-819144E22E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7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ADD6BB-CACE-4F7E-84BF-1398AF192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2418AF5-BE65-4155-B54F-77B8C7E55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23A661-C9C0-49BB-B4D8-FF0DB407A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1CD158-C5C8-46E8-802B-F3098341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C23D-894E-4B8E-8C06-17AFF938F780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20F276-555C-4735-966E-F875D1B2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BA5627-4737-4E53-80D6-CC3A7DBC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340E-112B-466A-A4CB-819144E22E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00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AF65F4-C07E-41CF-9D7C-673B058B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195AFE-52F5-429A-B023-5044C7F1E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2785C9-A2F7-4D4E-92BF-F9ABCD83C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AC23D-894E-4B8E-8C06-17AFF938F780}" type="datetimeFigureOut">
              <a:rPr lang="ru-RU" smtClean="0"/>
              <a:t>01.10.2023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3241FF-6A46-43B6-9FC0-11825C248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405D53-FF30-436B-93F4-BBA9FADCF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3340E-112B-466A-A4CB-819144E22E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78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E9D9F69-031D-43FA-A632-1107B5BAF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0" y="891443"/>
            <a:ext cx="8283260" cy="537685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DC4BC-4F23-4BD7-A96B-03DBECC50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0"/>
            <a:ext cx="9144000" cy="1116012"/>
          </a:xfrm>
        </p:spPr>
        <p:txBody>
          <a:bodyPr/>
          <a:lstStyle/>
          <a:p>
            <a:r>
              <a:rPr lang="ru-RU" dirty="0"/>
              <a:t>Массивы в С++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8D7B93-055E-4DF6-8FAD-222B97233EF6}"/>
              </a:ext>
            </a:extLst>
          </p:cNvPr>
          <p:cNvSpPr txBox="1"/>
          <p:nvPr/>
        </p:nvSpPr>
        <p:spPr>
          <a:xfrm>
            <a:off x="695325" y="11160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7013F25-7961-4080-A8EE-FCB7D875C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800" y="1300678"/>
            <a:ext cx="7254869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40625-A855-42E8-A34E-F61ADCDC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225"/>
          </a:xfrm>
        </p:spPr>
        <p:txBody>
          <a:bodyPr>
            <a:normAutofit fontScale="90000"/>
          </a:bodyPr>
          <a:lstStyle/>
          <a:p>
            <a:r>
              <a:rPr lang="ru-RU" dirty="0"/>
              <a:t>Алгоритм проверки упорядоченности массива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17DD43-B75F-4300-AEF8-D735D885B5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29"/>
          <a:stretch/>
        </p:blipFill>
        <p:spPr>
          <a:xfrm>
            <a:off x="838200" y="895350"/>
            <a:ext cx="9781674" cy="575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B5CE54-C5DE-487B-BC92-DD14DA0B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89" y="103725"/>
            <a:ext cx="11309684" cy="546667"/>
          </a:xfrm>
        </p:spPr>
        <p:txBody>
          <a:bodyPr>
            <a:normAutofit/>
          </a:bodyPr>
          <a:lstStyle/>
          <a:p>
            <a:r>
              <a:rPr lang="ru-RU" sz="2800" b="1" dirty="0"/>
              <a:t>Алгоритм вычисления суммы и произведения элементов массива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33DE87-FF9B-4424-AB84-A03885620674}"/>
              </a:ext>
            </a:extLst>
          </p:cNvPr>
          <p:cNvSpPr txBox="1"/>
          <p:nvPr/>
        </p:nvSpPr>
        <p:spPr>
          <a:xfrm>
            <a:off x="222583" y="577163"/>
            <a:ext cx="11161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 массив Х, состоящий из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элементов. Найти сумму и произведение элементов этого массива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57E42C-0240-4F68-8E57-8647C7FF0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6" y="1054814"/>
            <a:ext cx="6050141" cy="198224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D8F2270-CBD9-403F-A6DA-07177A236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23830"/>
            <a:ext cx="4438880" cy="1349264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4969A862-C605-4176-9A8E-D9E8368E3B42}"/>
              </a:ext>
            </a:extLst>
          </p:cNvPr>
          <p:cNvSpPr txBox="1">
            <a:spLocks/>
          </p:cNvSpPr>
          <p:nvPr/>
        </p:nvSpPr>
        <p:spPr>
          <a:xfrm>
            <a:off x="222582" y="2864523"/>
            <a:ext cx="11309684" cy="546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/>
              <a:t>Алгоритм нахождения минимального и максимального элементов массива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8E5ED50-8681-4839-B5FA-CA0A727C16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1" y="3672045"/>
            <a:ext cx="5661819" cy="17672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D98B8A-81FE-483C-88B3-63CD3F454513}"/>
              </a:ext>
            </a:extLst>
          </p:cNvPr>
          <p:cNvSpPr txBox="1"/>
          <p:nvPr/>
        </p:nvSpPr>
        <p:spPr>
          <a:xfrm>
            <a:off x="4957009" y="4306364"/>
            <a:ext cx="65752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поиска минимума будет отличаться знаком в блоке сравнения.</a:t>
            </a:r>
          </a:p>
        </p:txBody>
      </p:sp>
    </p:spTree>
    <p:extLst>
      <p:ext uri="{BB962C8B-B14F-4D97-AF65-F5344CB8AC3E}">
        <p14:creationId xmlns:p14="http://schemas.microsoft.com/office/powerpoint/2010/main" val="1115162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ADCF59-3EFB-415E-ACF4-DD8DB573C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89" y="195930"/>
            <a:ext cx="10343147" cy="485107"/>
          </a:xfrm>
        </p:spPr>
        <p:txBody>
          <a:bodyPr>
            <a:normAutofit fontScale="90000"/>
          </a:bodyPr>
          <a:lstStyle/>
          <a:p>
            <a:r>
              <a:rPr lang="ru-RU" dirty="0"/>
              <a:t>Алгоритм удаления элемента из массива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BBE9A8-BDD3-44A0-B7E8-5180A1245DFA}"/>
              </a:ext>
            </a:extLst>
          </p:cNvPr>
          <p:cNvSpPr txBox="1"/>
          <p:nvPr/>
        </p:nvSpPr>
        <p:spPr>
          <a:xfrm>
            <a:off x="148389" y="849505"/>
            <a:ext cx="120436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	Пусть необходимо удалить из массива, состоящего из семи элементов, четвертый по номеру элемент. Для этого необходимо выполнить смещение элементов. </a:t>
            </a:r>
          </a:p>
          <a:p>
            <a:r>
              <a:rPr lang="ru-RU" sz="2000" dirty="0"/>
              <a:t>	x[3]=x[4];x[4]=x[5];x[5]=x[6];</a:t>
            </a:r>
          </a:p>
          <a:p>
            <a:r>
              <a:rPr lang="ru-RU" sz="2000" dirty="0"/>
              <a:t>	Алгоритм удаления элемента с номером М из массива Х, в котором </a:t>
            </a:r>
            <a:r>
              <a:rPr lang="en-US" sz="2000" dirty="0"/>
              <a:t>N </a:t>
            </a:r>
            <a:r>
              <a:rPr lang="ru-RU" sz="2000" dirty="0"/>
              <a:t>элементов.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02E4B7-1ECB-42F1-AFC6-ABB4FE256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76" y="2194447"/>
            <a:ext cx="3071329" cy="123455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67B35B9-6811-458F-BA3D-E54951409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777" y="3001189"/>
            <a:ext cx="9218223" cy="40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487A37-2B39-40AF-A4CD-E4A2D81A5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561" y="575882"/>
            <a:ext cx="7141776" cy="628211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C19E4-517B-48DE-A16F-86BCD945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1570"/>
          </a:xfrm>
        </p:spPr>
        <p:txBody>
          <a:bodyPr>
            <a:normAutofit fontScale="90000"/>
          </a:bodyPr>
          <a:lstStyle/>
          <a:p>
            <a:r>
              <a:rPr lang="ru-RU" dirty="0"/>
              <a:t>Алгоритмы сортировки: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DC962-4A85-473D-AA43-9335B849BD66}"/>
              </a:ext>
            </a:extLst>
          </p:cNvPr>
          <p:cNvSpPr txBox="1"/>
          <p:nvPr/>
        </p:nvSpPr>
        <p:spPr>
          <a:xfrm>
            <a:off x="449179" y="1026696"/>
            <a:ext cx="411515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Пузырьковая сортировка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пузырьковой сортировке каждый элемент сравнивается со следующим. Если два таких элемента не стоят в нужном порядке, то они меняются между собой местами. В конце каждой итерации (далее называем их проходами) наибольший/наименьший элемент ставится в конец списка.</a:t>
            </a:r>
          </a:p>
        </p:txBody>
      </p:sp>
    </p:spTree>
    <p:extLst>
      <p:ext uri="{BB962C8B-B14F-4D97-AF65-F5344CB8AC3E}">
        <p14:creationId xmlns:p14="http://schemas.microsoft.com/office/powerpoint/2010/main" val="246285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C19E4-517B-48DE-A16F-86BCD945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1570"/>
          </a:xfrm>
        </p:spPr>
        <p:txBody>
          <a:bodyPr>
            <a:normAutofit fontScale="90000"/>
          </a:bodyPr>
          <a:lstStyle/>
          <a:p>
            <a:r>
              <a:rPr lang="ru-RU" dirty="0"/>
              <a:t>Алгоритмы сортировки: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AF801F-C679-4206-8D99-8359DBC52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057" y="1026696"/>
            <a:ext cx="4930267" cy="56621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9DC962-4A85-473D-AA43-9335B849BD66}"/>
              </a:ext>
            </a:extLst>
          </p:cNvPr>
          <p:cNvSpPr txBox="1"/>
          <p:nvPr/>
        </p:nvSpPr>
        <p:spPr>
          <a:xfrm>
            <a:off x="449179" y="1026696"/>
            <a:ext cx="411515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выбором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Ищем наименьшее значение в массиве и ставим его на позицию, откуда начали проход. Потом двигаемся на следующую позицию.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86661E3-7DE3-437B-AECE-C274F2577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926" y="561975"/>
            <a:ext cx="4909251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72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C19E4-517B-48DE-A16F-86BCD945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1570"/>
          </a:xfrm>
        </p:spPr>
        <p:txBody>
          <a:bodyPr>
            <a:normAutofit fontScale="90000"/>
          </a:bodyPr>
          <a:lstStyle/>
          <a:p>
            <a:r>
              <a:rPr lang="ru-RU" dirty="0"/>
              <a:t>Алгоритмы сортировки: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DC962-4A85-473D-AA43-9335B849BD66}"/>
              </a:ext>
            </a:extLst>
          </p:cNvPr>
          <p:cNvSpPr txBox="1"/>
          <p:nvPr/>
        </p:nvSpPr>
        <p:spPr>
          <a:xfrm>
            <a:off x="449179" y="1026696"/>
            <a:ext cx="411515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вставками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сортировке вставками начинаем со второго элемента. Проверяем между собой второй элемент с первым и, если надо, меняем местами. Сравниваем следующую пару элементов и проверяем все пары до нее.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50A1D0-1611-482B-AECD-44E735D03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259" y="1026696"/>
            <a:ext cx="5951516" cy="378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49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CAD4BC-AD5B-478A-AA9C-2641EBBAF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284" y="593936"/>
            <a:ext cx="7814616" cy="589893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490C5-D228-423F-88FB-5A9E72664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822"/>
          </a:xfrm>
        </p:spPr>
        <p:txBody>
          <a:bodyPr/>
          <a:lstStyle/>
          <a:p>
            <a:r>
              <a:rPr lang="ru-RU" dirty="0"/>
              <a:t>Двумерные массивы</a:t>
            </a:r>
          </a:p>
        </p:txBody>
      </p:sp>
    </p:spTree>
    <p:extLst>
      <p:ext uri="{BB962C8B-B14F-4D97-AF65-F5344CB8AC3E}">
        <p14:creationId xmlns:p14="http://schemas.microsoft.com/office/powerpoint/2010/main" val="168926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CD8E8D-D91A-40D7-AA8F-400647482DF0}"/>
              </a:ext>
            </a:extLst>
          </p:cNvPr>
          <p:cNvSpPr txBox="1"/>
          <p:nvPr/>
        </p:nvSpPr>
        <p:spPr>
          <a:xfrm>
            <a:off x="270249" y="3429000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1. </a:t>
            </a:r>
            <a:r>
              <a:rPr lang="ru-RU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Пусть некий предприниматель имеет три магазина, по которым ведет ежедневный учет выручки от продажи четырех видов продуктов (например, чая, сахара, крупы, колбасы). Пусть предприниматель каждый день</a:t>
            </a:r>
          </a:p>
          <a:p>
            <a:pPr algn="l"/>
            <a:r>
              <a:rPr lang="ru-RU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подводит итоги: вычисляет выручку каждого магазина, выручку от продажи каждого товара и общую выручку за день.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18533A-DF94-4B71-B5BC-E6A252DFF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0" y="228584"/>
            <a:ext cx="10377103" cy="5956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D347E90-893B-4979-81D1-5B34CC411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49" y="824208"/>
            <a:ext cx="10994557" cy="21666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E654D9-4DFE-4ACF-8D9A-07737A1DC8CD}"/>
              </a:ext>
            </a:extLst>
          </p:cNvPr>
          <p:cNvSpPr txBox="1"/>
          <p:nvPr/>
        </p:nvSpPr>
        <p:spPr>
          <a:xfrm>
            <a:off x="6096000" y="332422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2. </a:t>
            </a:r>
            <a:r>
              <a:rPr lang="ru-RU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Написать простую программу для карты поиска сокровищ. Заданы координаты сокровища в двумерной матрице 	10*10. Пользователь начинает искать сокровища, вводя первые предположительные координаты (предусмотреть 1 подсказку о нахождении сокровища). Затем дается 10 шагов на поиск (пользователь может ходить влево, вправо, вверх, вниз). </a:t>
            </a:r>
          </a:p>
        </p:txBody>
      </p:sp>
    </p:spTree>
    <p:extLst>
      <p:ext uri="{BB962C8B-B14F-4D97-AF65-F5344CB8AC3E}">
        <p14:creationId xmlns:p14="http://schemas.microsoft.com/office/powerpoint/2010/main" val="121940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348</Words>
  <Application>Microsoft Office PowerPoint</Application>
  <PresentationFormat>Широкоэкранный</PresentationFormat>
  <Paragraphs>23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Массивы в С++</vt:lpstr>
      <vt:lpstr>Алгоритм проверки упорядоченности массива</vt:lpstr>
      <vt:lpstr>Алгоритм вычисления суммы и произведения элементов массива</vt:lpstr>
      <vt:lpstr>Алгоритм удаления элемента из массива</vt:lpstr>
      <vt:lpstr>Алгоритмы сортировки:</vt:lpstr>
      <vt:lpstr>Алгоритмы сортировки:</vt:lpstr>
      <vt:lpstr>Алгоритмы сортировки:</vt:lpstr>
      <vt:lpstr>Двумерные массивы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Массивы в С++</dc:title>
  <dc:creator>Елена Тумашева</dc:creator>
  <cp:lastModifiedBy>Елена Тумашева</cp:lastModifiedBy>
  <cp:revision>8</cp:revision>
  <dcterms:created xsi:type="dcterms:W3CDTF">2023-10-01T15:56:01Z</dcterms:created>
  <dcterms:modified xsi:type="dcterms:W3CDTF">2023-10-01T17:20:01Z</dcterms:modified>
</cp:coreProperties>
</file>