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6F75E4-59CB-4FB6-8B96-D4F666012A54}" v="39" dt="2024-02-17T12:50:48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9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9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1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4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1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9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9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2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962A7AC-3B24-3689-4C63-D5AC8F434A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6816" r="6" b="3185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0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96275" y="156477"/>
            <a:ext cx="10190071" cy="151509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400">
                <a:solidFill>
                  <a:srgbClr val="FFFFFF"/>
                </a:solidFill>
                <a:ea typeface="+mj-lt"/>
                <a:cs typeface="+mj-lt"/>
              </a:rPr>
              <a:t>Практическая работа №6</a:t>
            </a:r>
            <a:br>
              <a:rPr lang="ru-RU" sz="340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ru-RU" sz="3400">
                <a:solidFill>
                  <a:srgbClr val="FFFFFF"/>
                </a:solidFill>
                <a:ea typeface="+mj-lt"/>
                <a:cs typeface="+mj-lt"/>
              </a:rPr>
              <a:t>Тема: Использование инструментальных средств на этапе отладки программного модуля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43198" y="4516290"/>
            <a:ext cx="2736423" cy="187970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ru-RU" sz="1800">
                <a:solidFill>
                  <a:srgbClr val="FFFFFF"/>
                </a:solidFill>
                <a:latin typeface="Arial"/>
                <a:cs typeface="Arial"/>
              </a:rPr>
              <a:t>Выполнил студент</a:t>
            </a:r>
            <a:endParaRPr lang="ru-RU" sz="1800">
              <a:solidFill>
                <a:srgbClr val="FFFFFF"/>
              </a:solidFill>
              <a:cs typeface="Arial"/>
            </a:endParaRPr>
          </a:p>
          <a:p>
            <a:pPr algn="l">
              <a:lnSpc>
                <a:spcPct val="100000"/>
              </a:lnSpc>
            </a:pPr>
            <a:r>
              <a:rPr lang="ru-RU" sz="1800">
                <a:solidFill>
                  <a:srgbClr val="FFFFFF"/>
                </a:solidFill>
                <a:latin typeface="Arial"/>
                <a:cs typeface="Arial"/>
              </a:rPr>
              <a:t>Группы 3ИСП-2</a:t>
            </a:r>
          </a:p>
          <a:p>
            <a:pPr algn="l">
              <a:lnSpc>
                <a:spcPct val="100000"/>
              </a:lnSpc>
            </a:pPr>
            <a:r>
              <a:rPr lang="ru-RU" sz="1800" err="1">
                <a:solidFill>
                  <a:srgbClr val="FFFFFF"/>
                </a:solidFill>
                <a:latin typeface="Arial"/>
                <a:cs typeface="Arial"/>
              </a:rPr>
              <a:t>Сейдалиев</a:t>
            </a:r>
            <a:r>
              <a:rPr lang="ru-RU" sz="1800">
                <a:solidFill>
                  <a:srgbClr val="FFFFFF"/>
                </a:solidFill>
                <a:latin typeface="Arial"/>
                <a:cs typeface="Arial"/>
              </a:rPr>
              <a:t> А.Э.</a:t>
            </a:r>
            <a:endParaRPr lang="ru-RU" sz="1800">
              <a:solidFill>
                <a:srgbClr val="FFFFFF"/>
              </a:solidFill>
              <a:cs typeface="Arial"/>
            </a:endParaRPr>
          </a:p>
        </p:txBody>
      </p:sp>
      <p:grpSp>
        <p:nvGrpSpPr>
          <p:cNvPr id="64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3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74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A345EEC5-ECAA-408B-B9D7-1C0E1102C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9B09D8-FF9D-4CE5-853B-3BA46FD5C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C978A2-F53F-4B72-9BAC-5F78F00B6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F73D09D-1DE1-441E-88F5-CD2CBAB88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E61DBF-5FB0-4603-BE95-C566DD48B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8C89DF5-F013-4C54-B9AD-2E158706C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ED89947-A3CF-4B11-8DE7-5D07A57C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3E24021-DB80-451B-96A6-0D21AC0C8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BDA2B48-4CD9-45C3-8F12-212553367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62E87-D7AB-FE64-AEA5-765A5B4D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10246090" cy="1471193"/>
          </a:xfrm>
        </p:spPr>
        <p:txBody>
          <a:bodyPr>
            <a:normAutofit/>
          </a:bodyPr>
          <a:lstStyle/>
          <a:p>
            <a:r>
              <a:rPr lang="ru-RU"/>
              <a:t>Вопрос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D56A48-B37F-078F-0AA9-277DA4BA0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810872" cy="37286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800">
                <a:ea typeface="+mn-lt"/>
                <a:cs typeface="+mn-lt"/>
              </a:rPr>
              <a:t>Классификация средств отладки прикладного ПО встраиваемых МП</a:t>
            </a:r>
          </a:p>
          <a:p>
            <a:r>
              <a:rPr lang="ru-RU" sz="1800">
                <a:latin typeface="Arial"/>
                <a:cs typeface="Arial"/>
              </a:rPr>
              <a:t>Средства отладки прикладного ПО для встраиваемых МП (микропроцессоров) могут быть классифицированы на несколько типов, включая эмуляторы, отладочные платы, интегрированные среды разработки (IDE) с встроенными инструментами отладки, симуляторы и виртуальные машины.</a:t>
            </a:r>
          </a:p>
        </p:txBody>
      </p:sp>
      <p:pic>
        <p:nvPicPr>
          <p:cNvPr id="4" name="Рисунок 3" descr="Отладка / смешные картинки и другие приколы: комиксы, гиф анимация, видео,  лучший интеллектуальный юмор.">
            <a:extLst>
              <a:ext uri="{FF2B5EF4-FFF2-40B4-BE49-F238E27FC236}">
                <a16:creationId xmlns:a16="http://schemas.microsoft.com/office/drawing/2014/main" id="{46C3238C-E866-EB00-4BA0-64AC70905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419" y="2304938"/>
            <a:ext cx="4904435" cy="3808150"/>
          </a:xfrm>
          <a:prstGeom prst="rect">
            <a:avLst/>
          </a:prstGeom>
        </p:spPr>
      </p:pic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F0A218EB-ECC2-4D0D-9EDC-F5CB062CA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419D1C3-874F-4BF6-A356-1EA4A20D4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4AC4AE33-203A-4A93-8263-6CC6BB608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F15373C-6DCA-4058-94CC-6476950E59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61BE5B1-15E0-484D-8B21-F6BA455B21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1167C23-6882-4551-BF77-DF537E736E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0749460-4B9F-4DE4-9931-7B5831D68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567746C-E54C-4865-ACF1-CD31DD1D8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E7B0826-2FBE-4B23-B784-BB7CDA8B3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F54EDF-BA0A-440F-B20A-2A76BFE15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53B2ADC-F80C-403E-B1CA-BCFED2CE5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182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A345EEC5-ECAA-408B-B9D7-1C0E1102C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9B09D8-FF9D-4CE5-853B-3BA46FD5C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C978A2-F53F-4B72-9BAC-5F78F00B6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F73D09D-1DE1-441E-88F5-CD2CBAB88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E61DBF-5FB0-4603-BE95-C566DD48B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8C89DF5-F013-4C54-B9AD-2E158706C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ED89947-A3CF-4B11-8DE7-5D07A57C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3E24021-DB80-451B-96A6-0D21AC0C8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BDA2B48-4CD9-45C3-8F12-212553367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62E87-D7AB-FE64-AEA5-765A5B4D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10246090" cy="1471193"/>
          </a:xfrm>
        </p:spPr>
        <p:txBody>
          <a:bodyPr>
            <a:normAutofit/>
          </a:bodyPr>
          <a:lstStyle/>
          <a:p>
            <a:r>
              <a:rPr lang="ru-RU"/>
              <a:t>Вопрос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D56A48-B37F-078F-0AA9-277DA4BA0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33" y="1881267"/>
            <a:ext cx="5342834" cy="4231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800" dirty="0">
                <a:ea typeface="+mn-lt"/>
                <a:cs typeface="+mn-lt"/>
              </a:rPr>
              <a:t>Виды и особенности аппаратных средств отладки ПО.</a:t>
            </a:r>
          </a:p>
          <a:p>
            <a:pPr>
              <a:lnSpc>
                <a:spcPct val="100000"/>
              </a:lnSpc>
            </a:pPr>
            <a:r>
              <a:rPr lang="ru-RU" sz="1800" dirty="0">
                <a:latin typeface="Arial"/>
                <a:cs typeface="Arial"/>
              </a:rPr>
              <a:t>Аппаратные средства отладки ПО могут включать в себя отладочные платы, эмуляторы, логические анализаторы, осциллографы, инструменты для мониторинга шины данных и другие устройства. Особенности аппаратных средств отладки включают высокую производительность, возможность работы на уровне аппаратуры, точную временную синхронизацию и возможность анализа электрических сигналов.</a:t>
            </a:r>
          </a:p>
        </p:txBody>
      </p:sp>
      <p:pic>
        <p:nvPicPr>
          <p:cNvPr id="4" name="Рисунок 3" descr="Что такое баги простыми словами, виды, какие бывают сбои в программе, bug  это ошибка программного обеспечения | Университет СИНЕРГИЯ">
            <a:extLst>
              <a:ext uri="{FF2B5EF4-FFF2-40B4-BE49-F238E27FC236}">
                <a16:creationId xmlns:a16="http://schemas.microsoft.com/office/drawing/2014/main" id="{D2424C30-CEAB-7D8D-DD84-0A93E6E54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2" y="2464259"/>
            <a:ext cx="4967270" cy="3489507"/>
          </a:xfrm>
          <a:prstGeom prst="rect">
            <a:avLst/>
          </a:prstGeom>
        </p:spPr>
      </p:pic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F0A218EB-ECC2-4D0D-9EDC-F5CB062CA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419D1C3-874F-4BF6-A356-1EA4A20D4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4AC4AE33-203A-4A93-8263-6CC6BB608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F15373C-6DCA-4058-94CC-6476950E59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61BE5B1-15E0-484D-8B21-F6BA455B21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1167C23-6882-4551-BF77-DF537E736E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0749460-4B9F-4DE4-9931-7B5831D68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567746C-E54C-4865-ACF1-CD31DD1D8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E7B0826-2FBE-4B23-B784-BB7CDA8B3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F54EDF-BA0A-440F-B20A-2A76BFE15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53B2ADC-F80C-403E-B1CA-BCFED2CE5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634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91F4035-959D-40EA-9ED3-54D7D9F4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45E2AF-1845-4545-A9FF-7D321658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BE7A2A2-15E6-4A15-B530-5E032A5FF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3B03F4F-8EDD-464C-81E1-C164C2465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8F01ECD-47F6-44CD-B4AB-0FBD81524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10932A3-4E58-4C01-9A56-C81D17B10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85BB675-7BE0-4CA1-9AD5-ED4D025B2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BF42C07-1CBF-40FB-9E81-0F5B3214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D2ED55B-6CCB-4D83-829D-7A094A260A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62E87-D7AB-FE64-AEA5-765A5B4D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10246090" cy="1471193"/>
          </a:xfrm>
        </p:spPr>
        <p:txBody>
          <a:bodyPr>
            <a:normAutofit/>
          </a:bodyPr>
          <a:lstStyle/>
          <a:p>
            <a:r>
              <a:rPr lang="ru-RU"/>
              <a:t>Вопрос 3</a:t>
            </a:r>
          </a:p>
        </p:txBody>
      </p:sp>
      <p:pic>
        <p:nvPicPr>
          <p:cNvPr id="4" name="Рисунок 3" descr="Тестирование - что это такое и какие виды тестирования ПО бывают">
            <a:extLst>
              <a:ext uri="{FF2B5EF4-FFF2-40B4-BE49-F238E27FC236}">
                <a16:creationId xmlns:a16="http://schemas.microsoft.com/office/drawing/2014/main" id="{1510526C-5F6E-AEC0-2244-0E5957D21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182" y="2346286"/>
            <a:ext cx="4967270" cy="3725452"/>
          </a:xfrm>
          <a:prstGeom prst="rect">
            <a:avLst/>
          </a:prstGeom>
        </p:spPr>
      </p:pic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F8C79A14-3318-47D6-94E0-D72F5E6F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011FF69-E5EB-4D05-9167-FE7DA4CF1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9905169A-D272-4155-9E47-570396083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1116A2A-960D-43CF-8696-9D4FD7BD6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1F80BC2-A486-4B4F-917D-CE7920E066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98188E1-7424-46DB-AEAE-8392162B7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4B6B101-6F39-41E0-99FA-32DDD9AFD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5DA8B34-60DC-484F-A43B-470626EB6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51478F3-89B4-4150-9B1C-EDC4B61E27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C5B79A9-93A6-4C42-87F3-DC4DBA152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B5EEC1-94B8-4DD2-B1B7-F7FF10989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D56A48-B37F-078F-0AA9-277DA4BA0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2" y="2304938"/>
            <a:ext cx="4967269" cy="380815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800">
                <a:ea typeface="+mn-lt"/>
                <a:cs typeface="+mn-lt"/>
              </a:rPr>
              <a:t>Основные функции программных средств отладки ПО.</a:t>
            </a:r>
          </a:p>
          <a:p>
            <a:pPr>
              <a:lnSpc>
                <a:spcPct val="100000"/>
              </a:lnSpc>
            </a:pPr>
            <a:r>
              <a:rPr lang="ru-RU" sz="1800">
                <a:latin typeface="Arial"/>
                <a:cs typeface="Arial"/>
              </a:rPr>
              <a:t>Основные функции программных средств отладки ПО включают в себя пошаговое выполнение кода, установку и управление контрольными точками, просмотр переменных и регистров, отслеживание выделения и освобождения памяти, анализ стека вызовов, профилирование кода, анализ трассировки выполнения и другие инструменты для обнаружения и исправления ошибок в программном обеспечении.</a:t>
            </a:r>
          </a:p>
        </p:txBody>
      </p:sp>
    </p:spTree>
    <p:extLst>
      <p:ext uri="{BB962C8B-B14F-4D97-AF65-F5344CB8AC3E}">
        <p14:creationId xmlns:p14="http://schemas.microsoft.com/office/powerpoint/2010/main" val="147766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DC655204-C06A-4A55-9BB4-C79C4AF9D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83BC876-5C0C-438A-8928-B1EC2E1E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B3EEC1-86B7-4DB1-AB38-E2D74939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EB2CD0B-3D3E-4CF3-92F5-7AE77C22C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561934-15F2-4620-A65F-28EB73CD7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B9278E2-D464-4DE2-B229-D3D02ED2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7AA3CE0-412D-4C03-9203-878479E0A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5785346-E446-47E2-B3DD-C1C561E68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F6388E0-BD20-4901-B128-88D3D56A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62E87-D7AB-FE64-AEA5-765A5B4D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987809" cy="1664573"/>
          </a:xfrm>
        </p:spPr>
        <p:txBody>
          <a:bodyPr>
            <a:normAutofit/>
          </a:bodyPr>
          <a:lstStyle/>
          <a:p>
            <a:r>
              <a:rPr lang="ru-RU"/>
              <a:t>Вопрос 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D56A48-B37F-078F-0AA9-277DA4BA0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33" y="2384474"/>
            <a:ext cx="6410846" cy="37286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200" dirty="0">
                <a:ea typeface="+mn-lt"/>
                <a:cs typeface="+mn-lt"/>
              </a:rPr>
              <a:t>Пошаговое выполнение программы и его возможности.</a:t>
            </a:r>
          </a:p>
          <a:p>
            <a:r>
              <a:rPr lang="ru-RU" sz="2200" dirty="0">
                <a:latin typeface="Arial"/>
                <a:cs typeface="Arial"/>
              </a:rPr>
              <a:t>Пошаговое выполнение программы позволяет выполнять код пошагово, обеспечивая контроль над каждой инструкцией. Это полезно при отладке и поиске ошибок. Возможности пошагового выполнения программы включают просмотр переменных, отслеживание выполнения кода и изучение внутреннего состояния программы.</a:t>
            </a:r>
          </a:p>
        </p:txBody>
      </p:sp>
      <p:pic>
        <p:nvPicPr>
          <p:cNvPr id="4" name="Рисунок 3" descr="Более 6 300 работ на тему «отладка»: стоковые фото, картинки и изображения  royalty-free - iStock">
            <a:extLst>
              <a:ext uri="{FF2B5EF4-FFF2-40B4-BE49-F238E27FC236}">
                <a16:creationId xmlns:a16="http://schemas.microsoft.com/office/drawing/2014/main" id="{C9F3CF3E-7CD2-32D3-ADF0-F997F12BFD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53" r="5398" b="2"/>
          <a:stretch/>
        </p:blipFill>
        <p:spPr>
          <a:xfrm>
            <a:off x="7615805" y="1969862"/>
            <a:ext cx="4025332" cy="4025332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4C476EAB-383B-48F9-B661-B049EB50A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045FFB7-76A2-4C6F-A15F-23BF1597C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F4E5EB5B-D417-4B20-9CBE-F3DCCA5F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6643958-DAAD-4611-BCC7-9BDB5917C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63D00C7-B9D3-4681-8C55-F137CBD36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539B678-9BB9-4639-B9A4-4511639BB4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14F8CDF-D0D2-43AD-A7AB-0871C24A6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5D54C27-D98D-4E8C-87BD-E0ECAB3BA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A10EDED-B646-4197-BF0C-C4A83018BA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9B3D029-DC96-4655-89E2-D9387B3D5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F12D98D-E6A5-437D-830E-C5C0E7ACE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223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91F4035-959D-40EA-9ED3-54D7D9F4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45E2AF-1845-4545-A9FF-7D321658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BE7A2A2-15E6-4A15-B530-5E032A5FF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3B03F4F-8EDD-464C-81E1-C164C2465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8F01ECD-47F6-44CD-B4AB-0FBD81524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10932A3-4E58-4C01-9A56-C81D17B10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85BB675-7BE0-4CA1-9AD5-ED4D025B2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BF42C07-1CBF-40FB-9E81-0F5B3214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D2ED55B-6CCB-4D83-829D-7A094A260A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62E87-D7AB-FE64-AEA5-765A5B4D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10246090" cy="1471193"/>
          </a:xfrm>
        </p:spPr>
        <p:txBody>
          <a:bodyPr>
            <a:normAutofit/>
          </a:bodyPr>
          <a:lstStyle/>
          <a:p>
            <a:r>
              <a:rPr lang="ru-RU"/>
              <a:t>Вопрос 5</a:t>
            </a:r>
          </a:p>
        </p:txBody>
      </p:sp>
      <p:pic>
        <p:nvPicPr>
          <p:cNvPr id="4" name="Рисунок 3" descr="Тестирование программного обеспечения: что это и зачем нужно? | Университет  СИНЕРГИЯ">
            <a:extLst>
              <a:ext uri="{FF2B5EF4-FFF2-40B4-BE49-F238E27FC236}">
                <a16:creationId xmlns:a16="http://schemas.microsoft.com/office/drawing/2014/main" id="{DCDCD0DA-8381-0587-C623-19CF4C0CA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741" y="2304937"/>
            <a:ext cx="3808151" cy="3808151"/>
          </a:xfrm>
          <a:prstGeom prst="rect">
            <a:avLst/>
          </a:prstGeom>
        </p:spPr>
      </p:pic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F8C79A14-3318-47D6-94E0-D72F5E6F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011FF69-E5EB-4D05-9167-FE7DA4CF1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9905169A-D272-4155-9E47-570396083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1116A2A-960D-43CF-8696-9D4FD7BD6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1F80BC2-A486-4B4F-917D-CE7920E066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98188E1-7424-46DB-AEAE-8392162B7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4B6B101-6F39-41E0-99FA-32DDD9AFD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5DA8B34-60DC-484F-A43B-470626EB6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51478F3-89B4-4150-9B1C-EDC4B61E27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C5B79A9-93A6-4C42-87F3-DC4DBA152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B5EEC1-94B8-4DD2-B1B7-F7FF10989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D56A48-B37F-078F-0AA9-277DA4BA0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2" y="2304938"/>
            <a:ext cx="4967269" cy="38081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800">
                <a:ea typeface="+mn-lt"/>
                <a:cs typeface="+mn-lt"/>
              </a:rPr>
              <a:t>Особенности прогона программы с контрольными точками.</a:t>
            </a:r>
          </a:p>
          <a:p>
            <a:r>
              <a:rPr lang="ru-RU" sz="1800">
                <a:latin typeface="Arial"/>
                <a:cs typeface="Arial"/>
              </a:rPr>
              <a:t>Особенности прогона программы с контрольными точками заключаются в том, что вы можете установить контрольные точки в коде программы, чтобы приостановить выполнение на определенной точке и проанализировать состояние программы в этот момент. Это помогает в отладке и обнаружении проблем в программах.</a:t>
            </a:r>
          </a:p>
        </p:txBody>
      </p:sp>
    </p:spTree>
    <p:extLst>
      <p:ext uri="{BB962C8B-B14F-4D97-AF65-F5344CB8AC3E}">
        <p14:creationId xmlns:p14="http://schemas.microsoft.com/office/powerpoint/2010/main" val="897176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62E87-D7AB-FE64-AEA5-765A5B4D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Вопрос 6</a:t>
            </a:r>
            <a:endParaRPr lang="ru-RU" sz="2400" dirty="0">
              <a:solidFill>
                <a:srgbClr val="30271B"/>
              </a:solidFill>
              <a:latin typeface="Arial"/>
              <a:cs typeface="Arial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D56A48-B37F-078F-0AA9-277DA4BA0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2530"/>
            <a:ext cx="10515600" cy="416443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400" dirty="0">
                <a:ea typeface="+mn-lt"/>
                <a:cs typeface="+mn-lt"/>
              </a:rPr>
              <a:t>Контрольные точки: типы, назначение, использование</a:t>
            </a:r>
            <a:endParaRPr lang="ru-RU" sz="24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ru-RU" sz="2200" dirty="0">
                <a:ea typeface="+mn-lt"/>
                <a:cs typeface="+mn-lt"/>
              </a:rPr>
              <a:t>Контрольные точки</a:t>
            </a:r>
            <a:r>
              <a:rPr lang="ru-RU" sz="2200" dirty="0">
                <a:latin typeface="Arial"/>
                <a:cs typeface="Arial"/>
              </a:rPr>
              <a:t> используются для остановки выполнения программы в определенной точке. Они могут быть установлены для отслеживания значений переменных, состояния памяти, выполнения определенного блока кода и т. д. Типы контрольных точек могут включать точки останова, условные точки останова, точки останова на запись/чтение и другие. Назначение контрольных точек - облегчить отладку и анализ выполнения программы. Их использование позволяет более эффективно находить и устранять ошибки в программах.</a:t>
            </a:r>
            <a:endParaRPr lang="ru-RU" sz="22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911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98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53">
            <a:extLst>
              <a:ext uri="{FF2B5EF4-FFF2-40B4-BE49-F238E27FC236}">
                <a16:creationId xmlns:a16="http://schemas.microsoft.com/office/drawing/2014/main" id="{D4582A09-7F7F-8F92-D875-EB204D6946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9996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13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14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4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26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9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1A12B-0598-7561-EAD3-A2F84773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731041"/>
            <a:ext cx="10191942" cy="31730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Спасибо за внимание!</a:t>
            </a:r>
          </a:p>
        </p:txBody>
      </p:sp>
      <p:grpSp>
        <p:nvGrpSpPr>
          <p:cNvPr id="146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5222845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LeftStep">
      <a:dk1>
        <a:srgbClr val="000000"/>
      </a:dk1>
      <a:lt1>
        <a:srgbClr val="FFFFFF"/>
      </a:lt1>
      <a:dk2>
        <a:srgbClr val="30271B"/>
      </a:dk2>
      <a:lt2>
        <a:srgbClr val="F2F0F3"/>
      </a:lt2>
      <a:accent1>
        <a:srgbClr val="81AF45"/>
      </a:accent1>
      <a:accent2>
        <a:srgbClr val="A4A637"/>
      </a:accent2>
      <a:accent3>
        <a:srgbClr val="C3944D"/>
      </a:accent3>
      <a:accent4>
        <a:srgbClr val="B1513B"/>
      </a:accent4>
      <a:accent5>
        <a:srgbClr val="C34D68"/>
      </a:accent5>
      <a:accent6>
        <a:srgbClr val="B13B88"/>
      </a:accent6>
      <a:hlink>
        <a:srgbClr val="8A5BC8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8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ExploreVTI</vt:lpstr>
      <vt:lpstr>Практическая работа №6 Тема: Использование инструментальных средств на этапе отладки программного модуля</vt:lpstr>
      <vt:lpstr>Вопрос 1</vt:lpstr>
      <vt:lpstr>Вопрос 2</vt:lpstr>
      <vt:lpstr>Вопрос 3</vt:lpstr>
      <vt:lpstr>Вопрос 4</vt:lpstr>
      <vt:lpstr>Вопрос 5</vt:lpstr>
      <vt:lpstr>Вопрос 6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40</cp:revision>
  <dcterms:created xsi:type="dcterms:W3CDTF">2024-02-11T17:01:10Z</dcterms:created>
  <dcterms:modified xsi:type="dcterms:W3CDTF">2024-02-17T12:51:14Z</dcterms:modified>
</cp:coreProperties>
</file>