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64E5B-2CE4-4A97-8DD9-443F563E6362}" v="17" dt="2024-02-15T14:11:26.182"/>
    <p1510:client id="{C57748B7-0A19-4E12-86F2-B8B3FDE70C34}" v="101" dt="2024-02-17T12:55:3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0E886-43F1-4663-8F5C-61EFDA0F27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0A0666-519B-46FC-BE41-BDF0D766B9BE}">
      <dgm:prSet/>
      <dgm:spPr/>
      <dgm:t>
        <a:bodyPr/>
        <a:lstStyle/>
        <a:p>
          <a:r>
            <a:rPr lang="ru-RU" dirty="0">
              <a:solidFill>
                <a:schemeClr val="tx2"/>
              </a:solidFill>
            </a:rPr>
            <a:t>Классификация средств отладки прикладного ПО встраиваемых МП.</a:t>
          </a:r>
          <a:endParaRPr lang="en-US" dirty="0">
            <a:solidFill>
              <a:schemeClr val="tx2"/>
            </a:solidFill>
          </a:endParaRPr>
        </a:p>
      </dgm:t>
    </dgm:pt>
    <dgm:pt modelId="{5B71B2D3-C632-4E02-BC39-1D2D6A98F260}" type="parTrans" cxnId="{19FE5230-A5F7-43FE-AEA5-A64AD3A8710D}">
      <dgm:prSet/>
      <dgm:spPr/>
      <dgm:t>
        <a:bodyPr/>
        <a:lstStyle/>
        <a:p>
          <a:endParaRPr lang="en-US"/>
        </a:p>
      </dgm:t>
    </dgm:pt>
    <dgm:pt modelId="{E2FEAF05-2207-4F5F-8E30-19BD6CC32F9C}" type="sibTrans" cxnId="{19FE5230-A5F7-43FE-AEA5-A64AD3A8710D}">
      <dgm:prSet/>
      <dgm:spPr/>
      <dgm:t>
        <a:bodyPr/>
        <a:lstStyle/>
        <a:p>
          <a:endParaRPr lang="en-US"/>
        </a:p>
      </dgm:t>
    </dgm:pt>
    <dgm:pt modelId="{4D25723B-F0A7-4A0D-BF99-8E95861B8A29}">
      <dgm:prSet/>
      <dgm:spPr/>
      <dgm:t>
        <a:bodyPr/>
        <a:lstStyle/>
        <a:p>
          <a:r>
            <a:rPr lang="ru-RU" dirty="0">
              <a:solidFill>
                <a:schemeClr val="tx2"/>
              </a:solidFill>
            </a:rPr>
            <a:t>Средства отладки для встраиваемых микропроцессоров (МП) могут быть классифицированы по различным критериям, включая типы интерфейсов (JTAG, UART), уровень аппаратной поддержки (программные, аппаратные) и функциональные возможности (отладка кода, анализ ресурсов и т. д.)</a:t>
          </a:r>
          <a:endParaRPr lang="en-US" dirty="0">
            <a:solidFill>
              <a:schemeClr val="tx2"/>
            </a:solidFill>
          </a:endParaRPr>
        </a:p>
      </dgm:t>
    </dgm:pt>
    <dgm:pt modelId="{0048C2FF-CC63-4226-9842-B1ED3FB2C56A}" type="parTrans" cxnId="{3A8CFEAC-6C9E-4A23-B9C8-C652E1A40FDC}">
      <dgm:prSet/>
      <dgm:spPr/>
      <dgm:t>
        <a:bodyPr/>
        <a:lstStyle/>
        <a:p>
          <a:endParaRPr lang="en-US"/>
        </a:p>
      </dgm:t>
    </dgm:pt>
    <dgm:pt modelId="{38204046-7863-45C9-885D-AB2C16D45A67}" type="sibTrans" cxnId="{3A8CFEAC-6C9E-4A23-B9C8-C652E1A40FDC}">
      <dgm:prSet/>
      <dgm:spPr/>
      <dgm:t>
        <a:bodyPr/>
        <a:lstStyle/>
        <a:p>
          <a:endParaRPr lang="en-US"/>
        </a:p>
      </dgm:t>
    </dgm:pt>
    <dgm:pt modelId="{BDB90E4A-DC0A-4019-A160-5F690F56146F}" type="pres">
      <dgm:prSet presAssocID="{AEE0E886-43F1-4663-8F5C-61EFDA0F27A7}" presName="vert0" presStyleCnt="0">
        <dgm:presLayoutVars>
          <dgm:dir/>
          <dgm:animOne val="branch"/>
          <dgm:animLvl val="lvl"/>
        </dgm:presLayoutVars>
      </dgm:prSet>
      <dgm:spPr/>
    </dgm:pt>
    <dgm:pt modelId="{DFB589AE-E269-4312-A700-A70D65B9519C}" type="pres">
      <dgm:prSet presAssocID="{BC0A0666-519B-46FC-BE41-BDF0D766B9BE}" presName="thickLine" presStyleLbl="alignNode1" presStyleIdx="0" presStyleCnt="2"/>
      <dgm:spPr/>
    </dgm:pt>
    <dgm:pt modelId="{2B74A9F4-DD9D-4B40-9F80-EF89BF6C7E27}" type="pres">
      <dgm:prSet presAssocID="{BC0A0666-519B-46FC-BE41-BDF0D766B9BE}" presName="horz1" presStyleCnt="0"/>
      <dgm:spPr/>
    </dgm:pt>
    <dgm:pt modelId="{74B733F0-5667-4CE7-9B4F-F9219C582C4A}" type="pres">
      <dgm:prSet presAssocID="{BC0A0666-519B-46FC-BE41-BDF0D766B9BE}" presName="tx1" presStyleLbl="revTx" presStyleIdx="0" presStyleCnt="2"/>
      <dgm:spPr/>
    </dgm:pt>
    <dgm:pt modelId="{441F0652-5BAB-4664-B876-AA2C5D9EC557}" type="pres">
      <dgm:prSet presAssocID="{BC0A0666-519B-46FC-BE41-BDF0D766B9BE}" presName="vert1" presStyleCnt="0"/>
      <dgm:spPr/>
    </dgm:pt>
    <dgm:pt modelId="{3ADB1106-26E2-4157-8755-9C5ABE063DA7}" type="pres">
      <dgm:prSet presAssocID="{4D25723B-F0A7-4A0D-BF99-8E95861B8A29}" presName="thickLine" presStyleLbl="alignNode1" presStyleIdx="1" presStyleCnt="2"/>
      <dgm:spPr/>
    </dgm:pt>
    <dgm:pt modelId="{6181A01F-A49B-47D3-993B-3BEC258AAAFB}" type="pres">
      <dgm:prSet presAssocID="{4D25723B-F0A7-4A0D-BF99-8E95861B8A29}" presName="horz1" presStyleCnt="0"/>
      <dgm:spPr/>
    </dgm:pt>
    <dgm:pt modelId="{8A115DBA-2575-40EF-9390-3D80A978E842}" type="pres">
      <dgm:prSet presAssocID="{4D25723B-F0A7-4A0D-BF99-8E95861B8A29}" presName="tx1" presStyleLbl="revTx" presStyleIdx="1" presStyleCnt="2"/>
      <dgm:spPr/>
    </dgm:pt>
    <dgm:pt modelId="{DF1C960E-CE37-406C-8B3B-83CD444798E8}" type="pres">
      <dgm:prSet presAssocID="{4D25723B-F0A7-4A0D-BF99-8E95861B8A29}" presName="vert1" presStyleCnt="0"/>
      <dgm:spPr/>
    </dgm:pt>
  </dgm:ptLst>
  <dgm:cxnLst>
    <dgm:cxn modelId="{19FE5230-A5F7-43FE-AEA5-A64AD3A8710D}" srcId="{AEE0E886-43F1-4663-8F5C-61EFDA0F27A7}" destId="{BC0A0666-519B-46FC-BE41-BDF0D766B9BE}" srcOrd="0" destOrd="0" parTransId="{5B71B2D3-C632-4E02-BC39-1D2D6A98F260}" sibTransId="{E2FEAF05-2207-4F5F-8E30-19BD6CC32F9C}"/>
    <dgm:cxn modelId="{A8F38CA6-0AB5-49FD-90F1-ED5DCA10402B}" type="presOf" srcId="{BC0A0666-519B-46FC-BE41-BDF0D766B9BE}" destId="{74B733F0-5667-4CE7-9B4F-F9219C582C4A}" srcOrd="0" destOrd="0" presId="urn:microsoft.com/office/officeart/2008/layout/LinedList"/>
    <dgm:cxn modelId="{3A8CFEAC-6C9E-4A23-B9C8-C652E1A40FDC}" srcId="{AEE0E886-43F1-4663-8F5C-61EFDA0F27A7}" destId="{4D25723B-F0A7-4A0D-BF99-8E95861B8A29}" srcOrd="1" destOrd="0" parTransId="{0048C2FF-CC63-4226-9842-B1ED3FB2C56A}" sibTransId="{38204046-7863-45C9-885D-AB2C16D45A67}"/>
    <dgm:cxn modelId="{CE4CCDC0-A861-4C0D-97DD-C229578EEAB2}" type="presOf" srcId="{AEE0E886-43F1-4663-8F5C-61EFDA0F27A7}" destId="{BDB90E4A-DC0A-4019-A160-5F690F56146F}" srcOrd="0" destOrd="0" presId="urn:microsoft.com/office/officeart/2008/layout/LinedList"/>
    <dgm:cxn modelId="{B56E92CF-5D31-4139-80A2-E64DC74C8E49}" type="presOf" srcId="{4D25723B-F0A7-4A0D-BF99-8E95861B8A29}" destId="{8A115DBA-2575-40EF-9390-3D80A978E842}" srcOrd="0" destOrd="0" presId="urn:microsoft.com/office/officeart/2008/layout/LinedList"/>
    <dgm:cxn modelId="{6F729936-4CF9-4CCC-9FDD-B15771DDFDCA}" type="presParOf" srcId="{BDB90E4A-DC0A-4019-A160-5F690F56146F}" destId="{DFB589AE-E269-4312-A700-A70D65B9519C}" srcOrd="0" destOrd="0" presId="urn:microsoft.com/office/officeart/2008/layout/LinedList"/>
    <dgm:cxn modelId="{E922EF68-0B4D-4210-B0F7-3E02A897C1A5}" type="presParOf" srcId="{BDB90E4A-DC0A-4019-A160-5F690F56146F}" destId="{2B74A9F4-DD9D-4B40-9F80-EF89BF6C7E27}" srcOrd="1" destOrd="0" presId="urn:microsoft.com/office/officeart/2008/layout/LinedList"/>
    <dgm:cxn modelId="{A25432A5-2F7D-4FF4-8DC2-4ADA63BA98C7}" type="presParOf" srcId="{2B74A9F4-DD9D-4B40-9F80-EF89BF6C7E27}" destId="{74B733F0-5667-4CE7-9B4F-F9219C582C4A}" srcOrd="0" destOrd="0" presId="urn:microsoft.com/office/officeart/2008/layout/LinedList"/>
    <dgm:cxn modelId="{97573CEC-5291-42F5-B974-11D933655CC4}" type="presParOf" srcId="{2B74A9F4-DD9D-4B40-9F80-EF89BF6C7E27}" destId="{441F0652-5BAB-4664-B876-AA2C5D9EC557}" srcOrd="1" destOrd="0" presId="urn:microsoft.com/office/officeart/2008/layout/LinedList"/>
    <dgm:cxn modelId="{EE1F370E-368E-4DC3-AF93-7BF6CCE926C2}" type="presParOf" srcId="{BDB90E4A-DC0A-4019-A160-5F690F56146F}" destId="{3ADB1106-26E2-4157-8755-9C5ABE063DA7}" srcOrd="2" destOrd="0" presId="urn:microsoft.com/office/officeart/2008/layout/LinedList"/>
    <dgm:cxn modelId="{4793C0BE-80C8-4361-AB5C-A128D0951340}" type="presParOf" srcId="{BDB90E4A-DC0A-4019-A160-5F690F56146F}" destId="{6181A01F-A49B-47D3-993B-3BEC258AAAFB}" srcOrd="3" destOrd="0" presId="urn:microsoft.com/office/officeart/2008/layout/LinedList"/>
    <dgm:cxn modelId="{1D551BF5-9BB4-41E4-AFD9-B153AAB2EF9A}" type="presParOf" srcId="{6181A01F-A49B-47D3-993B-3BEC258AAAFB}" destId="{8A115DBA-2575-40EF-9390-3D80A978E842}" srcOrd="0" destOrd="0" presId="urn:microsoft.com/office/officeart/2008/layout/LinedList"/>
    <dgm:cxn modelId="{B4F4041F-EF1E-4EA4-8429-7519A7DEA250}" type="presParOf" srcId="{6181A01F-A49B-47D3-993B-3BEC258AAAFB}" destId="{DF1C960E-CE37-406C-8B3B-83CD44479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B11F1-A305-4553-9B74-B3D0D9E8C9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138451-2922-47FD-9C4F-2E12130F6F30}">
      <dgm:prSet/>
      <dgm:spPr/>
      <dgm:t>
        <a:bodyPr/>
        <a:lstStyle/>
        <a:p>
          <a:r>
            <a:rPr lang="ru-RU" dirty="0">
              <a:solidFill>
                <a:schemeClr val="tx2"/>
              </a:solidFill>
            </a:rPr>
            <a:t>Виды и особенности аппаратных средств отладки ПО.</a:t>
          </a:r>
          <a:endParaRPr lang="en-US" dirty="0">
            <a:solidFill>
              <a:schemeClr val="tx2"/>
            </a:solidFill>
          </a:endParaRPr>
        </a:p>
      </dgm:t>
    </dgm:pt>
    <dgm:pt modelId="{0AC6FDA8-A753-4916-8F22-5B6D32A6A42C}" type="parTrans" cxnId="{58344C80-639A-4781-86E9-772A57CC7F69}">
      <dgm:prSet/>
      <dgm:spPr/>
      <dgm:t>
        <a:bodyPr/>
        <a:lstStyle/>
        <a:p>
          <a:endParaRPr lang="en-US"/>
        </a:p>
      </dgm:t>
    </dgm:pt>
    <dgm:pt modelId="{B1B4B525-8E8C-4FD2-A1CF-314670FF7F3E}" type="sibTrans" cxnId="{58344C80-639A-4781-86E9-772A57CC7F69}">
      <dgm:prSet/>
      <dgm:spPr/>
      <dgm:t>
        <a:bodyPr/>
        <a:lstStyle/>
        <a:p>
          <a:endParaRPr lang="en-US"/>
        </a:p>
      </dgm:t>
    </dgm:pt>
    <dgm:pt modelId="{36C1970F-B273-415F-9464-614D27D0DF3C}">
      <dgm:prSet/>
      <dgm:spPr/>
      <dgm:t>
        <a:bodyPr/>
        <a:lstStyle/>
        <a:p>
          <a:r>
            <a:rPr lang="ru-RU" dirty="0">
              <a:solidFill>
                <a:schemeClr val="tx2"/>
              </a:solidFill>
            </a:rPr>
            <a:t>Аппаратные средства отладки ПО включают в себя программаторы, эмуляторы и отладочные платы. Они позволяют анализировать и отслеживать работу программы на уровне аппаратуры, обеспечивая доступ к внутренним ресурсам и состоянию процессора, памяти и периферийных устройств. Особенности включают низкоуровневый доступ к системе, возможность работы на реальном железе или эмулированной среде, а также поддержку расширенных функций, таких как трассировка кода и анализ шины данных.</a:t>
          </a:r>
          <a:endParaRPr lang="en-US" dirty="0">
            <a:solidFill>
              <a:schemeClr val="tx2"/>
            </a:solidFill>
          </a:endParaRPr>
        </a:p>
      </dgm:t>
    </dgm:pt>
    <dgm:pt modelId="{99F0D678-CCF6-4F90-978F-3D7702728957}" type="parTrans" cxnId="{87D75291-8B7D-45A9-978B-5B5EC8F6F0AD}">
      <dgm:prSet/>
      <dgm:spPr/>
      <dgm:t>
        <a:bodyPr/>
        <a:lstStyle/>
        <a:p>
          <a:endParaRPr lang="en-US"/>
        </a:p>
      </dgm:t>
    </dgm:pt>
    <dgm:pt modelId="{6031789F-07C6-4426-8EEB-58540767BBBF}" type="sibTrans" cxnId="{87D75291-8B7D-45A9-978B-5B5EC8F6F0AD}">
      <dgm:prSet/>
      <dgm:spPr/>
      <dgm:t>
        <a:bodyPr/>
        <a:lstStyle/>
        <a:p>
          <a:endParaRPr lang="en-US"/>
        </a:p>
      </dgm:t>
    </dgm:pt>
    <dgm:pt modelId="{ABF56E07-FD1B-47FA-A24A-6A3316C81E64}" type="pres">
      <dgm:prSet presAssocID="{CBBB11F1-A305-4553-9B74-B3D0D9E8C96C}" presName="vert0" presStyleCnt="0">
        <dgm:presLayoutVars>
          <dgm:dir/>
          <dgm:animOne val="branch"/>
          <dgm:animLvl val="lvl"/>
        </dgm:presLayoutVars>
      </dgm:prSet>
      <dgm:spPr/>
    </dgm:pt>
    <dgm:pt modelId="{94F90130-2338-45D0-9E00-7BC65805D50A}" type="pres">
      <dgm:prSet presAssocID="{47138451-2922-47FD-9C4F-2E12130F6F30}" presName="thickLine" presStyleLbl="alignNode1" presStyleIdx="0" presStyleCnt="2"/>
      <dgm:spPr/>
    </dgm:pt>
    <dgm:pt modelId="{94090392-1D6C-487B-BF9E-5F3581763108}" type="pres">
      <dgm:prSet presAssocID="{47138451-2922-47FD-9C4F-2E12130F6F30}" presName="horz1" presStyleCnt="0"/>
      <dgm:spPr/>
    </dgm:pt>
    <dgm:pt modelId="{89D2AB64-FAB9-4A79-BBCA-CD745E9A35EE}" type="pres">
      <dgm:prSet presAssocID="{47138451-2922-47FD-9C4F-2E12130F6F30}" presName="tx1" presStyleLbl="revTx" presStyleIdx="0" presStyleCnt="2"/>
      <dgm:spPr/>
    </dgm:pt>
    <dgm:pt modelId="{5EFB26C0-8D03-4573-9DDD-2AC8F03F4231}" type="pres">
      <dgm:prSet presAssocID="{47138451-2922-47FD-9C4F-2E12130F6F30}" presName="vert1" presStyleCnt="0"/>
      <dgm:spPr/>
    </dgm:pt>
    <dgm:pt modelId="{B896A3C3-455D-41E9-B74F-BEF52EA8B997}" type="pres">
      <dgm:prSet presAssocID="{36C1970F-B273-415F-9464-614D27D0DF3C}" presName="thickLine" presStyleLbl="alignNode1" presStyleIdx="1" presStyleCnt="2"/>
      <dgm:spPr/>
    </dgm:pt>
    <dgm:pt modelId="{24287EE1-C48C-4186-A811-3E4963194942}" type="pres">
      <dgm:prSet presAssocID="{36C1970F-B273-415F-9464-614D27D0DF3C}" presName="horz1" presStyleCnt="0"/>
      <dgm:spPr/>
    </dgm:pt>
    <dgm:pt modelId="{BBC6389D-5D15-4BF1-85FE-9469D3A339DB}" type="pres">
      <dgm:prSet presAssocID="{36C1970F-B273-415F-9464-614D27D0DF3C}" presName="tx1" presStyleLbl="revTx" presStyleIdx="1" presStyleCnt="2"/>
      <dgm:spPr/>
    </dgm:pt>
    <dgm:pt modelId="{C31E6B4C-6475-46EC-8E82-B317022DE77E}" type="pres">
      <dgm:prSet presAssocID="{36C1970F-B273-415F-9464-614D27D0DF3C}" presName="vert1" presStyleCnt="0"/>
      <dgm:spPr/>
    </dgm:pt>
  </dgm:ptLst>
  <dgm:cxnLst>
    <dgm:cxn modelId="{3C604A0B-13B7-41F6-9FA1-D2C6FF5E56B2}" type="presOf" srcId="{CBBB11F1-A305-4553-9B74-B3D0D9E8C96C}" destId="{ABF56E07-FD1B-47FA-A24A-6A3316C81E64}" srcOrd="0" destOrd="0" presId="urn:microsoft.com/office/officeart/2008/layout/LinedList"/>
    <dgm:cxn modelId="{EDEA0B76-8EA5-48B6-A2C0-0FC5BE0330F6}" type="presOf" srcId="{47138451-2922-47FD-9C4F-2E12130F6F30}" destId="{89D2AB64-FAB9-4A79-BBCA-CD745E9A35EE}" srcOrd="0" destOrd="0" presId="urn:microsoft.com/office/officeart/2008/layout/LinedList"/>
    <dgm:cxn modelId="{58344C80-639A-4781-86E9-772A57CC7F69}" srcId="{CBBB11F1-A305-4553-9B74-B3D0D9E8C96C}" destId="{47138451-2922-47FD-9C4F-2E12130F6F30}" srcOrd="0" destOrd="0" parTransId="{0AC6FDA8-A753-4916-8F22-5B6D32A6A42C}" sibTransId="{B1B4B525-8E8C-4FD2-A1CF-314670FF7F3E}"/>
    <dgm:cxn modelId="{87D75291-8B7D-45A9-978B-5B5EC8F6F0AD}" srcId="{CBBB11F1-A305-4553-9B74-B3D0D9E8C96C}" destId="{36C1970F-B273-415F-9464-614D27D0DF3C}" srcOrd="1" destOrd="0" parTransId="{99F0D678-CCF6-4F90-978F-3D7702728957}" sibTransId="{6031789F-07C6-4426-8EEB-58540767BBBF}"/>
    <dgm:cxn modelId="{A4F1C3E0-3C30-40D5-BF5B-3DC6AEC73677}" type="presOf" srcId="{36C1970F-B273-415F-9464-614D27D0DF3C}" destId="{BBC6389D-5D15-4BF1-85FE-9469D3A339DB}" srcOrd="0" destOrd="0" presId="urn:microsoft.com/office/officeart/2008/layout/LinedList"/>
    <dgm:cxn modelId="{1DE09A3B-36EE-44C7-8ECE-24F0E47A9369}" type="presParOf" srcId="{ABF56E07-FD1B-47FA-A24A-6A3316C81E64}" destId="{94F90130-2338-45D0-9E00-7BC65805D50A}" srcOrd="0" destOrd="0" presId="urn:microsoft.com/office/officeart/2008/layout/LinedList"/>
    <dgm:cxn modelId="{DAB71D72-63C0-495E-A154-E8E8A2703AC9}" type="presParOf" srcId="{ABF56E07-FD1B-47FA-A24A-6A3316C81E64}" destId="{94090392-1D6C-487B-BF9E-5F3581763108}" srcOrd="1" destOrd="0" presId="urn:microsoft.com/office/officeart/2008/layout/LinedList"/>
    <dgm:cxn modelId="{4BE7506D-359F-436C-B496-C03F687E0D44}" type="presParOf" srcId="{94090392-1D6C-487B-BF9E-5F3581763108}" destId="{89D2AB64-FAB9-4A79-BBCA-CD745E9A35EE}" srcOrd="0" destOrd="0" presId="urn:microsoft.com/office/officeart/2008/layout/LinedList"/>
    <dgm:cxn modelId="{EE6A3F62-991D-4902-A155-5E05BE204055}" type="presParOf" srcId="{94090392-1D6C-487B-BF9E-5F3581763108}" destId="{5EFB26C0-8D03-4573-9DDD-2AC8F03F4231}" srcOrd="1" destOrd="0" presId="urn:microsoft.com/office/officeart/2008/layout/LinedList"/>
    <dgm:cxn modelId="{EE110EDC-23B0-434A-99C9-3CC6E9CEF970}" type="presParOf" srcId="{ABF56E07-FD1B-47FA-A24A-6A3316C81E64}" destId="{B896A3C3-455D-41E9-B74F-BEF52EA8B997}" srcOrd="2" destOrd="0" presId="urn:microsoft.com/office/officeart/2008/layout/LinedList"/>
    <dgm:cxn modelId="{0DEB429F-52DA-40C7-9A36-9F042DC28D59}" type="presParOf" srcId="{ABF56E07-FD1B-47FA-A24A-6A3316C81E64}" destId="{24287EE1-C48C-4186-A811-3E4963194942}" srcOrd="3" destOrd="0" presId="urn:microsoft.com/office/officeart/2008/layout/LinedList"/>
    <dgm:cxn modelId="{86999160-689C-4B9D-AE1F-AC156F9D0FE6}" type="presParOf" srcId="{24287EE1-C48C-4186-A811-3E4963194942}" destId="{BBC6389D-5D15-4BF1-85FE-9469D3A339DB}" srcOrd="0" destOrd="0" presId="urn:microsoft.com/office/officeart/2008/layout/LinedList"/>
    <dgm:cxn modelId="{61C2D934-6034-406D-B7F1-4BBE8C33C056}" type="presParOf" srcId="{24287EE1-C48C-4186-A811-3E4963194942}" destId="{C31E6B4C-6475-46EC-8E82-B317022DE7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06FEF-6164-406C-87D2-FD23CF3442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F0A32-63A2-45B3-A6C7-DE9DAD2E0D9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tx2"/>
              </a:solidFill>
            </a:rPr>
            <a:t>Пошаговое выполнение программы и его возможности.</a:t>
          </a:r>
          <a:endParaRPr lang="en-US" dirty="0">
            <a:solidFill>
              <a:schemeClr val="tx2"/>
            </a:solidFill>
          </a:endParaRPr>
        </a:p>
      </dgm:t>
    </dgm:pt>
    <dgm:pt modelId="{59D3B79E-4C53-4E4A-A66B-F14A3D6E2DB3}" type="parTrans" cxnId="{CCB2981F-C2E6-4C55-8CC7-95CEEB2E851A}">
      <dgm:prSet/>
      <dgm:spPr/>
      <dgm:t>
        <a:bodyPr/>
        <a:lstStyle/>
        <a:p>
          <a:endParaRPr lang="en-US"/>
        </a:p>
      </dgm:t>
    </dgm:pt>
    <dgm:pt modelId="{7EE59C3E-9273-425F-9A92-5B855A4C1450}" type="sibTrans" cxnId="{CCB2981F-C2E6-4C55-8CC7-95CEEB2E851A}">
      <dgm:prSet/>
      <dgm:spPr/>
      <dgm:t>
        <a:bodyPr/>
        <a:lstStyle/>
        <a:p>
          <a:endParaRPr lang="en-US"/>
        </a:p>
      </dgm:t>
    </dgm:pt>
    <dgm:pt modelId="{D37F67D0-2D7F-4EBA-B942-797BFC9E6AA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tx2"/>
              </a:solidFill>
            </a:rPr>
            <a:t>Пошаговое выполнение программы позволяет выполнять код пошагово, отслеживая изменения переменных и состояния программы на каждом шаге. Это помогает выявлять ошибки и понимать, как программа работает. Возможности пошагового выполнения программы включают просмотр переменных, отслеживание выполнения кода и изучение внутреннего состояния программы</a:t>
          </a:r>
          <a:endParaRPr lang="en-US" dirty="0">
            <a:solidFill>
              <a:schemeClr val="tx2"/>
            </a:solidFill>
          </a:endParaRPr>
        </a:p>
      </dgm:t>
    </dgm:pt>
    <dgm:pt modelId="{B80385F4-AF9F-41B0-A5CA-7DA1AB813DCE}" type="parTrans" cxnId="{2926719E-DE7E-4AA7-8E29-11628E2E81C4}">
      <dgm:prSet/>
      <dgm:spPr/>
      <dgm:t>
        <a:bodyPr/>
        <a:lstStyle/>
        <a:p>
          <a:endParaRPr lang="en-US"/>
        </a:p>
      </dgm:t>
    </dgm:pt>
    <dgm:pt modelId="{42E0DEB0-4FF4-4860-B56F-74AB676C0656}" type="sibTrans" cxnId="{2926719E-DE7E-4AA7-8E29-11628E2E81C4}">
      <dgm:prSet/>
      <dgm:spPr/>
      <dgm:t>
        <a:bodyPr/>
        <a:lstStyle/>
        <a:p>
          <a:endParaRPr lang="en-US"/>
        </a:p>
      </dgm:t>
    </dgm:pt>
    <dgm:pt modelId="{3F8F8F04-6B14-433B-B748-2BD33BD1974D}" type="pres">
      <dgm:prSet presAssocID="{D0B06FEF-6164-406C-87D2-FD23CF34423A}" presName="root" presStyleCnt="0">
        <dgm:presLayoutVars>
          <dgm:dir/>
          <dgm:resizeHandles val="exact"/>
        </dgm:presLayoutVars>
      </dgm:prSet>
      <dgm:spPr/>
    </dgm:pt>
    <dgm:pt modelId="{A72612D1-3830-4756-9D20-F3B3783743F1}" type="pres">
      <dgm:prSet presAssocID="{A7EF0A32-63A2-45B3-A6C7-DE9DAD2E0D90}" presName="compNode" presStyleCnt="0"/>
      <dgm:spPr/>
    </dgm:pt>
    <dgm:pt modelId="{D66CC479-B529-44FE-B4D5-EE1305D890DF}" type="pres">
      <dgm:prSet presAssocID="{A7EF0A32-63A2-45B3-A6C7-DE9DAD2E0D90}" presName="bgRect" presStyleLbl="bgShp" presStyleIdx="0" presStyleCnt="2"/>
      <dgm:spPr/>
    </dgm:pt>
    <dgm:pt modelId="{0FE42B56-11D6-49B3-87F7-FF54587608CF}" type="pres">
      <dgm:prSet presAssocID="{A7EF0A32-63A2-45B3-A6C7-DE9DAD2E0D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8EBE3731-A1A4-4D3F-BCDC-D3245D701193}" type="pres">
      <dgm:prSet presAssocID="{A7EF0A32-63A2-45B3-A6C7-DE9DAD2E0D90}" presName="spaceRect" presStyleCnt="0"/>
      <dgm:spPr/>
    </dgm:pt>
    <dgm:pt modelId="{A4FCD7FE-B263-4581-AC75-C81B8E28048E}" type="pres">
      <dgm:prSet presAssocID="{A7EF0A32-63A2-45B3-A6C7-DE9DAD2E0D90}" presName="parTx" presStyleLbl="revTx" presStyleIdx="0" presStyleCnt="2">
        <dgm:presLayoutVars>
          <dgm:chMax val="0"/>
          <dgm:chPref val="0"/>
        </dgm:presLayoutVars>
      </dgm:prSet>
      <dgm:spPr/>
    </dgm:pt>
    <dgm:pt modelId="{313A6A73-ECD6-4B55-8050-3CC482A3DA67}" type="pres">
      <dgm:prSet presAssocID="{7EE59C3E-9273-425F-9A92-5B855A4C1450}" presName="sibTrans" presStyleCnt="0"/>
      <dgm:spPr/>
    </dgm:pt>
    <dgm:pt modelId="{F1E30B9A-856E-47AA-9DBF-D9F7B3B10DA7}" type="pres">
      <dgm:prSet presAssocID="{D37F67D0-2D7F-4EBA-B942-797BFC9E6AA0}" presName="compNode" presStyleCnt="0"/>
      <dgm:spPr/>
    </dgm:pt>
    <dgm:pt modelId="{6518E951-549B-4249-B356-93CB686C2D2E}" type="pres">
      <dgm:prSet presAssocID="{D37F67D0-2D7F-4EBA-B942-797BFC9E6AA0}" presName="bgRect" presStyleLbl="bgShp" presStyleIdx="1" presStyleCnt="2"/>
      <dgm:spPr/>
    </dgm:pt>
    <dgm:pt modelId="{5E5DD142-F887-4C49-9DAC-8349A01FA901}" type="pres">
      <dgm:prSet presAssocID="{D37F67D0-2D7F-4EBA-B942-797BFC9E6A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FA184137-6071-4DF5-AFD6-FD1ACCB2127A}" type="pres">
      <dgm:prSet presAssocID="{D37F67D0-2D7F-4EBA-B942-797BFC9E6AA0}" presName="spaceRect" presStyleCnt="0"/>
      <dgm:spPr/>
    </dgm:pt>
    <dgm:pt modelId="{EF4FD71C-5040-445D-A8FA-A046384B7E9F}" type="pres">
      <dgm:prSet presAssocID="{D37F67D0-2D7F-4EBA-B942-797BFC9E6A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B2981F-C2E6-4C55-8CC7-95CEEB2E851A}" srcId="{D0B06FEF-6164-406C-87D2-FD23CF34423A}" destId="{A7EF0A32-63A2-45B3-A6C7-DE9DAD2E0D90}" srcOrd="0" destOrd="0" parTransId="{59D3B79E-4C53-4E4A-A66B-F14A3D6E2DB3}" sibTransId="{7EE59C3E-9273-425F-9A92-5B855A4C1450}"/>
    <dgm:cxn modelId="{5DB3AA84-99D5-49B7-828F-BE1DC1D07FA3}" type="presOf" srcId="{D37F67D0-2D7F-4EBA-B942-797BFC9E6AA0}" destId="{EF4FD71C-5040-445D-A8FA-A046384B7E9F}" srcOrd="0" destOrd="0" presId="urn:microsoft.com/office/officeart/2018/2/layout/IconVerticalSolidList"/>
    <dgm:cxn modelId="{B1AEEE85-A451-4EB5-A3E8-0FE8D2F579FD}" type="presOf" srcId="{D0B06FEF-6164-406C-87D2-FD23CF34423A}" destId="{3F8F8F04-6B14-433B-B748-2BD33BD1974D}" srcOrd="0" destOrd="0" presId="urn:microsoft.com/office/officeart/2018/2/layout/IconVerticalSolidList"/>
    <dgm:cxn modelId="{2926719E-DE7E-4AA7-8E29-11628E2E81C4}" srcId="{D0B06FEF-6164-406C-87D2-FD23CF34423A}" destId="{D37F67D0-2D7F-4EBA-B942-797BFC9E6AA0}" srcOrd="1" destOrd="0" parTransId="{B80385F4-AF9F-41B0-A5CA-7DA1AB813DCE}" sibTransId="{42E0DEB0-4FF4-4860-B56F-74AB676C0656}"/>
    <dgm:cxn modelId="{C562EDAF-EA98-42E8-8C85-9CA6917DCA61}" type="presOf" srcId="{A7EF0A32-63A2-45B3-A6C7-DE9DAD2E0D90}" destId="{A4FCD7FE-B263-4581-AC75-C81B8E28048E}" srcOrd="0" destOrd="0" presId="urn:microsoft.com/office/officeart/2018/2/layout/IconVerticalSolidList"/>
    <dgm:cxn modelId="{89AA6474-9424-4DE5-875F-946DD7F374DE}" type="presParOf" srcId="{3F8F8F04-6B14-433B-B748-2BD33BD1974D}" destId="{A72612D1-3830-4756-9D20-F3B3783743F1}" srcOrd="0" destOrd="0" presId="urn:microsoft.com/office/officeart/2018/2/layout/IconVerticalSolidList"/>
    <dgm:cxn modelId="{89BA69E5-A85C-4BF3-BF76-0D7006510971}" type="presParOf" srcId="{A72612D1-3830-4756-9D20-F3B3783743F1}" destId="{D66CC479-B529-44FE-B4D5-EE1305D890DF}" srcOrd="0" destOrd="0" presId="urn:microsoft.com/office/officeart/2018/2/layout/IconVerticalSolidList"/>
    <dgm:cxn modelId="{389944B6-F7A4-43D2-8021-E712CB7E0917}" type="presParOf" srcId="{A72612D1-3830-4756-9D20-F3B3783743F1}" destId="{0FE42B56-11D6-49B3-87F7-FF54587608CF}" srcOrd="1" destOrd="0" presId="urn:microsoft.com/office/officeart/2018/2/layout/IconVerticalSolidList"/>
    <dgm:cxn modelId="{042DE984-F14A-4CE6-99C1-BEB12E2E2EC1}" type="presParOf" srcId="{A72612D1-3830-4756-9D20-F3B3783743F1}" destId="{8EBE3731-A1A4-4D3F-BCDC-D3245D701193}" srcOrd="2" destOrd="0" presId="urn:microsoft.com/office/officeart/2018/2/layout/IconVerticalSolidList"/>
    <dgm:cxn modelId="{CDDAABC7-27D9-43AE-B66E-32E3EE9A9DF1}" type="presParOf" srcId="{A72612D1-3830-4756-9D20-F3B3783743F1}" destId="{A4FCD7FE-B263-4581-AC75-C81B8E28048E}" srcOrd="3" destOrd="0" presId="urn:microsoft.com/office/officeart/2018/2/layout/IconVerticalSolidList"/>
    <dgm:cxn modelId="{C64C177B-BE57-4F0F-9513-55F926D3EB24}" type="presParOf" srcId="{3F8F8F04-6B14-433B-B748-2BD33BD1974D}" destId="{313A6A73-ECD6-4B55-8050-3CC482A3DA67}" srcOrd="1" destOrd="0" presId="urn:microsoft.com/office/officeart/2018/2/layout/IconVerticalSolidList"/>
    <dgm:cxn modelId="{C6205D11-7320-45DD-B4B4-71A34825C983}" type="presParOf" srcId="{3F8F8F04-6B14-433B-B748-2BD33BD1974D}" destId="{F1E30B9A-856E-47AA-9DBF-D9F7B3B10DA7}" srcOrd="2" destOrd="0" presId="urn:microsoft.com/office/officeart/2018/2/layout/IconVerticalSolidList"/>
    <dgm:cxn modelId="{085471A8-3D67-47B5-A5D8-B448FC994DF8}" type="presParOf" srcId="{F1E30B9A-856E-47AA-9DBF-D9F7B3B10DA7}" destId="{6518E951-549B-4249-B356-93CB686C2D2E}" srcOrd="0" destOrd="0" presId="urn:microsoft.com/office/officeart/2018/2/layout/IconVerticalSolidList"/>
    <dgm:cxn modelId="{C6A80865-B675-4AE4-A0EE-23E6813224A2}" type="presParOf" srcId="{F1E30B9A-856E-47AA-9DBF-D9F7B3B10DA7}" destId="{5E5DD142-F887-4C49-9DAC-8349A01FA901}" srcOrd="1" destOrd="0" presId="urn:microsoft.com/office/officeart/2018/2/layout/IconVerticalSolidList"/>
    <dgm:cxn modelId="{134C25BE-FCE8-4AAE-995B-B0FBBDD07D1D}" type="presParOf" srcId="{F1E30B9A-856E-47AA-9DBF-D9F7B3B10DA7}" destId="{FA184137-6071-4DF5-AFD6-FD1ACCB2127A}" srcOrd="2" destOrd="0" presId="urn:microsoft.com/office/officeart/2018/2/layout/IconVerticalSolidList"/>
    <dgm:cxn modelId="{CFFC480B-918E-41A7-9349-14C45ECCAFFF}" type="presParOf" srcId="{F1E30B9A-856E-47AA-9DBF-D9F7B3B10DA7}" destId="{EF4FD71C-5040-445D-A8FA-A046384B7E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589AE-E269-4312-A700-A70D65B9519C}">
      <dsp:nvSpPr>
        <dsp:cNvPr id="0" name=""/>
        <dsp:cNvSpPr/>
      </dsp:nvSpPr>
      <dsp:spPr>
        <a:xfrm>
          <a:off x="0" y="0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733F0-5667-4CE7-9B4F-F9219C582C4A}">
      <dsp:nvSpPr>
        <dsp:cNvPr id="0" name=""/>
        <dsp:cNvSpPr/>
      </dsp:nvSpPr>
      <dsp:spPr>
        <a:xfrm>
          <a:off x="0" y="0"/>
          <a:ext cx="7117918" cy="257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2"/>
              </a:solidFill>
            </a:rPr>
            <a:t>Классификация средств отладки прикладного ПО встраиваемых МП.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0" y="0"/>
        <a:ext cx="7117918" cy="2578524"/>
      </dsp:txXfrm>
    </dsp:sp>
    <dsp:sp modelId="{3ADB1106-26E2-4157-8755-9C5ABE063DA7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15DBA-2575-40EF-9390-3D80A978E842}">
      <dsp:nvSpPr>
        <dsp:cNvPr id="0" name=""/>
        <dsp:cNvSpPr/>
      </dsp:nvSpPr>
      <dsp:spPr>
        <a:xfrm>
          <a:off x="0" y="2578524"/>
          <a:ext cx="7117918" cy="257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2"/>
              </a:solidFill>
            </a:rPr>
            <a:t>Средства отладки для встраиваемых микропроцессоров (МП) могут быть классифицированы по различным критериям, включая типы интерфейсов (JTAG, UART), уровень аппаратной поддержки (программные, аппаратные) и функциональные возможности (отладка кода, анализ ресурсов и т. д.)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0" y="2578524"/>
        <a:ext cx="7117918" cy="2578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0130-2338-45D0-9E00-7BC65805D50A}">
      <dsp:nvSpPr>
        <dsp:cNvPr id="0" name=""/>
        <dsp:cNvSpPr/>
      </dsp:nvSpPr>
      <dsp:spPr>
        <a:xfrm>
          <a:off x="0" y="0"/>
          <a:ext cx="63227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2AB64-FAB9-4A79-BBCA-CD745E9A35EE}">
      <dsp:nvSpPr>
        <dsp:cNvPr id="0" name=""/>
        <dsp:cNvSpPr/>
      </dsp:nvSpPr>
      <dsp:spPr>
        <a:xfrm>
          <a:off x="0" y="0"/>
          <a:ext cx="6322791" cy="26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tx2"/>
              </a:solidFill>
            </a:rPr>
            <a:t>Виды и особенности аппаратных средств отладки ПО.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0" y="0"/>
        <a:ext cx="6322791" cy="2679166"/>
      </dsp:txXfrm>
    </dsp:sp>
    <dsp:sp modelId="{B896A3C3-455D-41E9-B74F-BEF52EA8B997}">
      <dsp:nvSpPr>
        <dsp:cNvPr id="0" name=""/>
        <dsp:cNvSpPr/>
      </dsp:nvSpPr>
      <dsp:spPr>
        <a:xfrm>
          <a:off x="0" y="2679166"/>
          <a:ext cx="63227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6389D-5D15-4BF1-85FE-9469D3A339DB}">
      <dsp:nvSpPr>
        <dsp:cNvPr id="0" name=""/>
        <dsp:cNvSpPr/>
      </dsp:nvSpPr>
      <dsp:spPr>
        <a:xfrm>
          <a:off x="0" y="2679166"/>
          <a:ext cx="6322791" cy="26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tx2"/>
              </a:solidFill>
            </a:rPr>
            <a:t>Аппаратные средства отладки ПО включают в себя программаторы, эмуляторы и отладочные платы. Они позволяют анализировать и отслеживать работу программы на уровне аппаратуры, обеспечивая доступ к внутренним ресурсам и состоянию процессора, памяти и периферийных устройств. Особенности включают низкоуровневый доступ к системе, возможность работы на реальном железе или эмулированной среде, а также поддержку расширенных функций, таких как трассировка кода и анализ шины данных.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0" y="2679166"/>
        <a:ext cx="6322791" cy="2679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CC479-B529-44FE-B4D5-EE1305D890DF}">
      <dsp:nvSpPr>
        <dsp:cNvPr id="0" name=""/>
        <dsp:cNvSpPr/>
      </dsp:nvSpPr>
      <dsp:spPr>
        <a:xfrm>
          <a:off x="0" y="746809"/>
          <a:ext cx="10659111" cy="1378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42B56-11D6-49B3-87F7-FF54587608CF}">
      <dsp:nvSpPr>
        <dsp:cNvPr id="0" name=""/>
        <dsp:cNvSpPr/>
      </dsp:nvSpPr>
      <dsp:spPr>
        <a:xfrm>
          <a:off x="417064" y="1057023"/>
          <a:ext cx="758299" cy="758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D7FE-B263-4581-AC75-C81B8E28048E}">
      <dsp:nvSpPr>
        <dsp:cNvPr id="0" name=""/>
        <dsp:cNvSpPr/>
      </dsp:nvSpPr>
      <dsp:spPr>
        <a:xfrm>
          <a:off x="1592428" y="746809"/>
          <a:ext cx="9066682" cy="137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15" tIns="145915" rIns="145915" bIns="1459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2"/>
              </a:solidFill>
            </a:rPr>
            <a:t>Пошаговое выполнение программы и его возможности.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1592428" y="746809"/>
        <a:ext cx="9066682" cy="1378725"/>
      </dsp:txXfrm>
    </dsp:sp>
    <dsp:sp modelId="{6518E951-549B-4249-B356-93CB686C2D2E}">
      <dsp:nvSpPr>
        <dsp:cNvPr id="0" name=""/>
        <dsp:cNvSpPr/>
      </dsp:nvSpPr>
      <dsp:spPr>
        <a:xfrm>
          <a:off x="0" y="2470217"/>
          <a:ext cx="10659111" cy="1378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D142-F887-4C49-9DAC-8349A01FA901}">
      <dsp:nvSpPr>
        <dsp:cNvPr id="0" name=""/>
        <dsp:cNvSpPr/>
      </dsp:nvSpPr>
      <dsp:spPr>
        <a:xfrm>
          <a:off x="417064" y="2780430"/>
          <a:ext cx="758299" cy="758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FD71C-5040-445D-A8FA-A046384B7E9F}">
      <dsp:nvSpPr>
        <dsp:cNvPr id="0" name=""/>
        <dsp:cNvSpPr/>
      </dsp:nvSpPr>
      <dsp:spPr>
        <a:xfrm>
          <a:off x="1592428" y="2470217"/>
          <a:ext cx="9066682" cy="137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15" tIns="145915" rIns="145915" bIns="1459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2"/>
              </a:solidFill>
            </a:rPr>
            <a:t>Пошаговое выполнение программы позволяет выполнять код пошагово, отслеживая изменения переменных и состояния программы на каждом шаге. Это помогает выявлять ошибки и понимать, как программа работает. Возможности пошагового выполнения программы включают просмотр переменных, отслеживание выполнения кода и изучение внутреннего состояния программы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1592428" y="2470217"/>
        <a:ext cx="9066682" cy="1378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2" r:id="rId6"/>
    <p:sldLayoutId id="2147483843" r:id="rId7"/>
    <p:sldLayoutId id="2147483844" r:id="rId8"/>
    <p:sldLayoutId id="2147483852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ru-RU" sz="2600">
                <a:latin typeface="Gulim"/>
                <a:ea typeface="+mj-lt"/>
                <a:cs typeface="+mj-lt"/>
              </a:rPr>
              <a:t>Практическая работа №6</a:t>
            </a:r>
            <a:br>
              <a:rPr lang="ru-RU" sz="2600">
                <a:latin typeface="Gulim"/>
                <a:ea typeface="+mj-lt"/>
                <a:cs typeface="+mj-lt"/>
              </a:rPr>
            </a:br>
            <a:r>
              <a:rPr lang="ru-RU" sz="2600">
                <a:latin typeface="Gulim"/>
                <a:ea typeface="+mj-lt"/>
                <a:cs typeface="+mj-lt"/>
              </a:rPr>
              <a:t>Тема: Использование инструментальных средств на этапе отладки программного модуля</a:t>
            </a:r>
            <a:endParaRPr lang="ru-RU" sz="2600">
              <a:latin typeface="Gulim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>
                <a:latin typeface="Aptos Display"/>
                <a:ea typeface="Batang"/>
                <a:cs typeface="Segoe UI"/>
              </a:rPr>
              <a:t>Выполнила студентка</a:t>
            </a:r>
            <a:endParaRPr lang="en-US">
              <a:latin typeface="Trade Gothic Next Light"/>
              <a:ea typeface="Batang"/>
              <a:cs typeface="Segoe UI"/>
            </a:endParaRPr>
          </a:p>
          <a:p>
            <a:pPr algn="l"/>
            <a:r>
              <a:rPr lang="ru-RU">
                <a:latin typeface="Aptos Display"/>
                <a:ea typeface="Batang"/>
                <a:cs typeface="Segoe UI"/>
              </a:rPr>
              <a:t>Группы 3ИСП-2</a:t>
            </a:r>
            <a:endParaRPr lang="en-US">
              <a:latin typeface="Trade Gothic Next Light"/>
              <a:ea typeface="Batang"/>
              <a:cs typeface="Segoe UI"/>
            </a:endParaRPr>
          </a:p>
          <a:p>
            <a:pPr algn="l"/>
            <a:r>
              <a:rPr lang="ru-RU">
                <a:latin typeface="Aptos Display"/>
                <a:ea typeface="Batang"/>
                <a:cs typeface="Segoe UI"/>
              </a:rPr>
              <a:t>Семиволос Д.А.</a:t>
            </a:r>
            <a:endParaRPr lang="ru-RU">
              <a:latin typeface="Aptos Display"/>
              <a:ea typeface="Batang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3" descr="Абстрактный белый фон с сетью">
            <a:extLst>
              <a:ext uri="{FF2B5EF4-FFF2-40B4-BE49-F238E27FC236}">
                <a16:creationId xmlns:a16="http://schemas.microsoft.com/office/drawing/2014/main" id="{D5766F6F-4394-B9B0-23F2-25398674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76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0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1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Freeform: Shape 11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6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200D-C3BD-87B5-78FA-EF964694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Задание 1</a:t>
            </a:r>
            <a:endParaRPr lang="ru-RU" sz="4400"/>
          </a:p>
        </p:txBody>
      </p:sp>
      <p:graphicFrame>
        <p:nvGraphicFramePr>
          <p:cNvPr id="126" name="Объект 3">
            <a:extLst>
              <a:ext uri="{FF2B5EF4-FFF2-40B4-BE49-F238E27FC236}">
                <a16:creationId xmlns:a16="http://schemas.microsoft.com/office/drawing/2014/main" id="{4A493063-6792-2C63-B6C8-B28AA429B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612809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6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3C80-FB8C-19C1-FE6D-0268C20B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ru-RU" sz="4400"/>
              <a:t>Задание 2</a:t>
            </a:r>
          </a:p>
        </p:txBody>
      </p:sp>
      <p:grpSp>
        <p:nvGrpSpPr>
          <p:cNvPr id="60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DD72B6B-9AA8-A0F9-9215-340EA300F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90269"/>
              </p:ext>
            </p:extLst>
          </p:nvPr>
        </p:nvGraphicFramePr>
        <p:xfrm>
          <a:off x="5012916" y="693230"/>
          <a:ext cx="6322791" cy="535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75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ABAB7-C850-B736-D432-E5AF2A03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A7BC9-7A79-EC39-9B88-D6A4C71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940643"/>
            <a:ext cx="6734092" cy="423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>
                <a:ea typeface="+mn-lt"/>
                <a:cs typeface="+mn-lt"/>
              </a:rPr>
              <a:t>Основные функции программных средств отладки ПО.</a:t>
            </a:r>
            <a:endParaRPr lang="ru-RU" sz="2200"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ru-RU" sz="2200" dirty="0">
                <a:latin typeface="Calibri"/>
                <a:cs typeface="Calibri"/>
              </a:rPr>
              <a:t>Программные средства отладки обеспечивают различные функции, такие как пошаговое выполнение кода, установка и использование контрольных точек, анализ переменных и стека вызовов, отображение состояния регистров процессора и многое другое.</a:t>
            </a:r>
            <a:endParaRPr lang="ru-RU" sz="2200">
              <a:cs typeface="Calibri"/>
            </a:endParaRPr>
          </a:p>
        </p:txBody>
      </p:sp>
      <p:pic>
        <p:nvPicPr>
          <p:cNvPr id="4" name="Рисунок 3" descr="Жизнь - это движение! А тестирование - это жизнь :): Одна проблема = один  баг">
            <a:extLst>
              <a:ext uri="{FF2B5EF4-FFF2-40B4-BE49-F238E27FC236}">
                <a16:creationId xmlns:a16="http://schemas.microsoft.com/office/drawing/2014/main" id="{F6556856-337D-A4DE-5746-7628F0F36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" r="33711" b="298"/>
          <a:stretch/>
        </p:blipFill>
        <p:spPr>
          <a:xfrm>
            <a:off x="7499229" y="3277882"/>
            <a:ext cx="2169079" cy="3048605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C8008EDC-467E-7637-E020-0BFFA088ED95}"/>
              </a:ext>
            </a:extLst>
          </p:cNvPr>
          <p:cNvSpPr/>
          <p:nvPr/>
        </p:nvSpPr>
        <p:spPr>
          <a:xfrm>
            <a:off x="9064611" y="3211464"/>
            <a:ext cx="1063924" cy="110705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5C10649-9EDB-C220-E78D-973057EDC423}"/>
              </a:ext>
            </a:extLst>
          </p:cNvPr>
          <p:cNvSpPr/>
          <p:nvPr/>
        </p:nvSpPr>
        <p:spPr>
          <a:xfrm>
            <a:off x="7195553" y="5799387"/>
            <a:ext cx="488831" cy="47445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46431ED-38C3-D5AA-3AD7-2072C0AACD41}"/>
              </a:ext>
            </a:extLst>
          </p:cNvPr>
          <p:cNvSpPr/>
          <p:nvPr/>
        </p:nvSpPr>
        <p:spPr>
          <a:xfrm>
            <a:off x="9884120" y="4634823"/>
            <a:ext cx="733245" cy="7188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97361C0-AB2E-1D6A-0371-01A8A36E0E5F}"/>
              </a:ext>
            </a:extLst>
          </p:cNvPr>
          <p:cNvSpPr/>
          <p:nvPr/>
        </p:nvSpPr>
        <p:spPr>
          <a:xfrm flipH="1">
            <a:off x="9711591" y="5277628"/>
            <a:ext cx="172528" cy="17670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0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3955E-7DCF-DB79-69F2-99FD1A75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080ED2B-8D26-C571-18F1-596BD239D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545512"/>
              </p:ext>
            </p:extLst>
          </p:nvPr>
        </p:nvGraphicFramePr>
        <p:xfrm>
          <a:off x="777240" y="1897511"/>
          <a:ext cx="10659111" cy="459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97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1A2CD-D620-20D2-EB6D-BE1C0724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04" y="676598"/>
            <a:ext cx="4606280" cy="1415575"/>
          </a:xfrm>
        </p:spPr>
        <p:txBody>
          <a:bodyPr anchor="b">
            <a:normAutofit/>
          </a:bodyPr>
          <a:lstStyle/>
          <a:p>
            <a:r>
              <a:rPr lang="ru-RU" sz="4400"/>
              <a:t>Задание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2D936-0B6A-2770-5571-B9C9059E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264433"/>
            <a:ext cx="5238883" cy="39125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ea typeface="+mn-lt"/>
                <a:cs typeface="+mn-lt"/>
              </a:rPr>
              <a:t>Особенности прогона программы с контрольными точками.</a:t>
            </a:r>
            <a:endParaRPr lang="ru-RU" sz="1800"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ru-RU" sz="1800" dirty="0">
                <a:latin typeface="Calibri"/>
                <a:cs typeface="Calibri"/>
              </a:rPr>
              <a:t>Контрольные точки - это места в коде программы, на которых отладчик автоматически останавливает выполнение программы для анализа. При прогоне программы с контрольными точками можно определить, когда именно происходит определенное событие или состояние, и проанализировать его. Это помогает в отладке и обнаружении проблем в программах</a:t>
            </a:r>
            <a:endParaRPr lang="ru-RU" sz="1800">
              <a:cs typeface="Calibri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Как правильно заводить баги – Тренинг-центр RocketBrain">
            <a:extLst>
              <a:ext uri="{FF2B5EF4-FFF2-40B4-BE49-F238E27FC236}">
                <a16:creationId xmlns:a16="http://schemas.microsoft.com/office/drawing/2014/main" id="{411F321C-BE85-A8FD-C25D-5D84C3BC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3068817"/>
            <a:ext cx="3536756" cy="23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FEFA-9F19-4A53-8995-C4B3D0DBE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FCF12-97D2-4E81-A77E-27A35C39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E9140-62BE-1EAF-0B87-D86C6954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r>
              <a:rPr lang="ru-RU" sz="4400"/>
              <a:t>Задание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BD4EA-46DC-4D0C-2D47-3CD57893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Контрольные точки: типы, назначение, использование.</a:t>
            </a:r>
            <a:endParaRPr lang="ru-RU" sz="1800"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ru-RU" sz="1800">
                <a:latin typeface="Calibri"/>
                <a:cs typeface="Calibri"/>
              </a:rPr>
              <a:t>Контрольные точки могут быть установлены на определенные строки кода, функции или даже по условию. Они позволяют отладчику автоматически останавливать выполнение программы для анализа состояния и переменных в момент достижения определенного места в коде. Контрольные точки помогают сократить время отладки и упростить процесс нахождения ошибок</a:t>
            </a:r>
            <a:endParaRPr lang="ru-RU" sz="1800"/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88C16691-9DA5-4C39-AF4D-8B07E2FE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E3AD45C-DA8B-44C8-B0D5-CD97AFA6F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DB9029-97B8-4D59-A36E-4A5B7CC78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61242-F0D0-4B64-9FDC-E4B8017DA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85500D-E012-41E3-8946-63C336D4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0274D5-E350-4115-814A-198C46304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E5CE15-4AAC-49EC-933D-D150BAB2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521AB2D-29C6-BC20-ED6E-276DCBB6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" r="7845" b="1"/>
          <a:stretch/>
        </p:blipFill>
        <p:spPr>
          <a:xfrm>
            <a:off x="7181870" y="262980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8F56DA4-2446-4D2D-A013-FC97DA4D1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23" name="Oval 2">
            <a:extLst>
              <a:ext uri="{FF2B5EF4-FFF2-40B4-BE49-F238E27FC236}">
                <a16:creationId xmlns:a16="http://schemas.microsoft.com/office/drawing/2014/main" id="{DC69F35D-48F8-4A61-BD90-D1E560087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799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5DA7232-C8C3-4303-B245-7279E431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Абстрактный белый фон с сетью">
            <a:extLst>
              <a:ext uri="{FF2B5EF4-FFF2-40B4-BE49-F238E27FC236}">
                <a16:creationId xmlns:a16="http://schemas.microsoft.com/office/drawing/2014/main" id="{991D4370-2914-C531-61B2-68D36EB20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4C39-2B04-112F-20F8-7D189402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568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ConfettiVTI</vt:lpstr>
      <vt:lpstr>Практическая работа №6 Тема: Использование инструментальных средств на этапе отладки программного модуля</vt:lpstr>
      <vt:lpstr>Задание 1</vt:lpstr>
      <vt:lpstr>Задание 2</vt:lpstr>
      <vt:lpstr>Задание 3</vt:lpstr>
      <vt:lpstr>Задание 4</vt:lpstr>
      <vt:lpstr>Задание 5</vt:lpstr>
      <vt:lpstr>Задание 6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143</cp:revision>
  <dcterms:created xsi:type="dcterms:W3CDTF">2024-02-14T11:22:12Z</dcterms:created>
  <dcterms:modified xsi:type="dcterms:W3CDTF">2024-02-17T12:55:48Z</dcterms:modified>
</cp:coreProperties>
</file>