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648" r:id="rId5"/>
  </p:sldMasterIdLst>
  <p:notesMasterIdLst>
    <p:notesMasterId r:id="rId6"/>
  </p:notesMasterIdLst>
  <p:sldIdLst>
    <p:sldId id="264" r:id="rId7"/>
    <p:sldId id="256" r:id="rId8"/>
    <p:sldId id="257" r:id="rId9"/>
    <p:sldId id="258" r:id="rId10"/>
    <p:sldId id="259" r:id="rId11"/>
    <p:sldId id="260" r:id="rId12"/>
    <p:sldId id="261" r:id="rId13"/>
    <p:sldId id="262" r:id="rId14"/>
    <p:sldId id="265" r:id="rId15"/>
    <p:sldId id="263" r:id="rId16"/>
  </p:sldIdLst>
  <p:sldSz cx="14630400" cy="8229600"/>
  <p:notesSz cx="8229600" cy="146304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716242160" val="1068" rev64="64" revOS="3"/>
      <pr:smFileRevision xmlns:pr="smNativeData" xmlns="smNativeData" dt="1716242160" val="101"/>
      <pr:guideOptions xmlns:pr="smNativeData" xmlns="smNativeData" dt="1716242160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napToGrid="0" snapToObjects="1">
      <p:cViewPr varScale="1">
        <p:scale>
          <a:sx n="77" d="100"/>
          <a:sy n="77" d="100"/>
        </p:scale>
        <p:origin x="459" y="583"/>
      </p:cViewPr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6" d="100"/>
        <a:sy n="16" d="100"/>
      </p:scale>
      <p:origin x="0" y="0"/>
    </p:cViewPr>
  </p:sorterViewPr>
  <p:notesViewPr>
    <p:cSldViewPr snapToGrid="0" snapToObjects="1">
      <p:cViewPr>
        <p:scale>
          <a:sx n="77" d="100"/>
          <a:sy n="77" d="100"/>
        </p:scale>
        <p:origin x="459" y="583"/>
      </p:cViewPr>
    </p:cSldViewPr>
  </p:notesViewPr>
  <p:gridSpacing cx="78028800" cy="7802880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notesMasters/_rels/notesMaster1.xml.rels><?xml version="1.0" encoding="UTF-8" standalone="yes" 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ChangeArrowheads="1"/>
            <a:extLst>
              <a:ext uri="smNativeData">
                <pr:smNativeData xmlns:pr="smNativeData" xmlns="smNativeData" val="SMDATA_15_8MZLZ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3MzM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AAAAAAAAABIEgAA0wIAABAAAAAmAAAACAAAAD+PAAAAAAAA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defRPr sz="1200" cap="none"/>
            </a:lvl1pPr>
          </a:lstStyle>
          <a:p>
            <a:pPr/>
          </a:p>
        </p:txBody>
      </p:sp>
      <p:sp>
        <p:nvSpPr>
          <p:cNvPr id="3" name="Date Placeholder 2"/>
          <p:cNvSpPr>
            <a:spLocks noGrp="1" noChangeArrowheads="1"/>
            <a:extLst>
              <a:ext uri="smNativeData">
                <pr:smNativeData xmlns:pr="smNativeData" xmlns="smNativeData" val="SMDATA_15_8MZLZ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I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AAAAAAuKgAA0wIAABAAAAAmAAAACAAAAD+PAAAAAAAA"/>
              </a:ext>
            </a:extLst>
          </p:cNvSpPr>
          <p:nvPr>
            <p:ph type="dt" idx="10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r">
              <a:defRPr sz="1200" cap="none"/>
            </a:lvl1pPr>
          </a:lstStyle>
          <a:p>
            <a:pPr/>
            <a:fld id="{422236EA-A4AF-77C0-E19A-529578D41707}" type="datetime1">
              <a:t>7/23/19</a:t>
            </a:fld>
          </a:p>
        </p:txBody>
      </p:sp>
      <p:sp>
        <p:nvSpPr>
          <p:cNvPr id="4" name="Slide Image Placeholder 3"/>
          <p:cNvSpPr>
            <a:spLocks noGrp="1" noChangeArrowheads="1"/>
            <a:extLst>
              <a:ext uri="smNativeData">
                <pr:smNativeData xmlns:pr="smNativeData" xmlns="smNativeData" val="SMDATA_15_8MZL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I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L8PAAD/HwAA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/>
            <a:endParaRPr lang="en-us" cap="none"/>
          </a:p>
        </p:txBody>
      </p:sp>
      <p:sp>
        <p:nvSpPr>
          <p:cNvPr id="5" name="Notes Placeholder 4"/>
          <p:cNvSpPr>
            <a:spLocks noGrp="1" noChangeArrowheads="1"/>
            <a:extLst>
              <a:ext uri="smNativeData">
                <pr:smNativeData xmlns:pr="smNativeData" xmlns="smNativeData" val="SMDATA_15_8MZLZ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NDnPg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AQAABIbAAD4JQAAODEAABAAAAAmAAAACAAAAD8PAAD/HwAA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/>
            <a:r>
              <a:rPr lang="en-us" cap="none"/>
              <a:t>Click to edit Master text styles</a:t>
            </a:r>
            <a:endParaRPr lang="en-us" cap="none"/>
          </a:p>
          <a:p>
            <a:pPr lvl="1"/>
            <a:r>
              <a:rPr lang="en-us" cap="none"/>
              <a:t>Second level</a:t>
            </a:r>
            <a:endParaRPr lang="en-us" cap="none"/>
          </a:p>
          <a:p>
            <a:pPr lvl="2"/>
            <a:r>
              <a:rPr lang="en-us" cap="none"/>
              <a:t>Third level</a:t>
            </a:r>
            <a:endParaRPr lang="en-us" cap="none"/>
          </a:p>
          <a:p>
            <a:pPr lvl="3"/>
            <a:r>
              <a:rPr lang="en-us" cap="none"/>
              <a:t>Fourth level</a:t>
            </a:r>
            <a:endParaRPr lang="en-us" cap="none"/>
          </a:p>
          <a:p>
            <a:pPr lvl="4"/>
            <a:r>
              <a:rPr lang="en-us" cap="none"/>
              <a:t>Fifth level</a:t>
            </a:r>
            <a:endParaRPr lang="en-us" cap="none"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="smNativeData" val="SMDATA_15_8MZLZ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NDnPg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AAAAG41AABIEgAAQDgAABAAAAAmAAAACAAAAL+PAAD/HwAA"/>
              </a:ext>
            </a:extLst>
          </p:cNvSpPr>
          <p:nvPr>
            <p:ph type="ftr" sz="quarter" idx="11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sz="1200" cap="none"/>
            </a:lvl1pPr>
          </a:lstStyle>
          <a:p>
            <a:pPr/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xmlns="smNativeData" val="SMDATA_15_8MZLZ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G41AAAuKgAAQDgAABAAAAAmAAAACAAAAL+PAAD/Hw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r">
              <a:defRPr sz="1200" cap="none"/>
            </a:lvl1pPr>
          </a:lstStyle>
          <a:p>
            <a:pPr/>
            <a:fld id="{6D4D67E0-AE80-1891-CEF5-58C429BB380D}" type="slidenum"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notesStyle>
</p:notesMaster>
</file>

<file path=ppt/notesSlides/_rels/notesSlide1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8MZL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8MZLZ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8MZLZ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13D6AA5A-14FE-835C-B06E-E209E42046B7}" type="slidenum">
              <a:t>1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8MZL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8MZLZ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8MZLZ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417A3DD5-9BAC-2FCB-E2C2-6D9E738C1438}" type="slidenum">
              <a:rPr lang="en-us" cap="none"/>
              <a:t>8</a:t>
            </a:fld>
            <a:endParaRPr lang="en-us" cap="none"/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8MZL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NoaX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8MZ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8MZLZ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4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65D230E4-AA88-87C6-C66A-5C937E243009}" type="slidenum">
              <a:rPr lang="en-us" cap="none"/>
              <a:t>2</a:t>
            </a:fld>
            <a:endParaRPr lang="en-us" cap="none"/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8MZL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8MZ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8MZLZ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2768C643-0DCA-3D30-84D0-FB65889E72AE}" type="slidenum">
              <a:rPr lang="en-us" cap="none"/>
              <a:t>3</a:t>
            </a:fld>
            <a:endParaRPr lang="en-us" cap="none"/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8MZL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4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8MZ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yf7g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8MZLZ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KjE2f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75DDCD1B-5598-883B-D665-A36E832B20F6}" type="slidenum">
              <a:rPr lang="en-us" cap="none"/>
              <a:t>4</a:t>
            </a:fld>
            <a:endParaRPr lang="en-us" cap="none"/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8MZL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8MZ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8MZLZ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583D9F3B-75B5-6869-FB85-833CD1CB0DD6}" type="slidenum">
              <a:rPr lang="en-us" cap="none"/>
              <a:t>5</a:t>
            </a:fld>
            <a:endParaRPr lang="en-us" cap="none"/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8MZL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8MZ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8MZLZ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3B317DF7-B9D6-648B-9889-4FDE33C76E1A}" type="slidenum">
              <a:rPr lang="en-us" cap="none"/>
              <a:t>6</a:t>
            </a:fld>
            <a:endParaRPr lang="en-us" cap="none"/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8MZL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8MZ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8MZLZ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03A38C06-48EE-F67A-A01B-BE2FC25556EB}" type="slidenum">
              <a:rPr lang="en-us" cap="none"/>
              <a:t>7</a:t>
            </a:fld>
            <a:endParaRPr lang="en-us" cap="none"/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8MZL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8MZ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8MZLZ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5F948B14-5AB2-C17D-FC2C-AC28C5620AF9}" type="slidenum">
              <a:rPr lang="en-us" cap="none"/>
              <a:t>8</a:t>
            </a:fld>
            <a:endParaRPr lang="en-us" cap="none"/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8MZL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8MZLZ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8MZLZ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w9SA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484C406B-25A5-19B6-EBF4-D3E30EBA1D86}" type="slidenum">
              <a:t>1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DEFAU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cap="none" spc="0" baseline="0">
          <a:solidFill>
            <a:schemeClr val="tx1"/>
          </a:solidFill>
          <a:effectLst/>
          <a:latin typeface="Calibri Light" pitchFamily="0" charset="0"/>
          <a:ea typeface="Calibri Light" pitchFamily="0" charset="0"/>
          <a:cs typeface="Calibri Light" pitchFamily="0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sz="32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–"/>
        <a:tabLst/>
        <a:defRPr sz="2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sz="2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–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»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5146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9718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  <a:extLst>
              <a:ext uri="smNativeData">
                <pr:smNativeData xmlns:pr="smNativeData" xmlns="smNativeData" val="SMDATA_17_8MZ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AAAAAAAAAAAFoAAKAy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Shape 0"/>
          <p:cNvSpPr>
            <a:extLst>
              <a:ext uri="smNativeData">
                <pr:smNativeData xmlns:pr="smNativeData" xmlns="smNativeData" val="SMDATA_15_8MZLZhMAAAAlAAAAZAAAAA0AAAAAkAAAAEgAAACQAAAASAAAAAAAAAAAAAAAAAAAAAEAAABQAAAAAAAAAAAA4D8AAAAAAADgPwAAAAAAAOA/AAAAAAAA4D8AAAAAAADgPwAAAAAAAOA/AAAAAAAA4D8AAAAAAADgPwAAAAAAAOA/AAAAAAAA4D8CAAAAjAAAAAEAAAAAAAAA////AP///wgZ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  <a:effectLst/>
        </p:spPr>
      </p:sp>
      <p:sp>
        <p:nvSpPr>
          <p:cNvPr id="4" name="Text 1"/>
          <p:cNvSpPr>
            <a:extLst>
              <a:ext uri="smNativeData">
                <pr:smNativeData xmlns:pr="smNativeData" xmlns="smNativeData" val="SMDATA_15_8MZ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0D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1wYAAPcCAAArVgAACxUAAAAAAAAmAAAACAAAAP//////////"/>
              </a:ext>
            </a:extLst>
          </p:cNvSpPr>
          <p:nvPr/>
        </p:nvSpPr>
        <p:spPr>
          <a:xfrm>
            <a:off x="1111885" y="481965"/>
            <a:ext cx="12895580" cy="29387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7545"/>
              </a:lnSpc>
              <a:buNone/>
              <a:defRPr sz="4200" cap="none"/>
            </a:pPr>
            <a:r>
              <a:rPr lang="en-us" b="1" cap="none">
                <a:solidFill>
                  <a:srgbClr val="000000"/>
                </a:solidFill>
                <a:latin typeface="p22-mackinac-pro" pitchFamily="0" charset="0"/>
                <a:ea typeface="p22-mackinac-pro" pitchFamily="0" charset="0"/>
                <a:cs typeface="p22-mackinac-pro" pitchFamily="0" charset="0"/>
              </a:rPr>
              <a:t>Практическая работа №12</a:t>
            </a:r>
            <a:endParaRPr lang="en-us" b="1" cap="none">
              <a:solidFill>
                <a:srgbClr val="000000"/>
              </a:solidFill>
              <a:latin typeface="p22-mackinac-pro" pitchFamily="0" charset="0"/>
              <a:ea typeface="p22-mackinac-pro" pitchFamily="0" charset="0"/>
              <a:cs typeface="p22-mackinac-pro" pitchFamily="0" charset="0"/>
            </a:endParaRPr>
          </a:p>
          <a:p>
            <a:pPr marL="0" indent="0" algn="l">
              <a:lnSpc>
                <a:spcPts val="7545"/>
              </a:lnSpc>
              <a:buNone/>
              <a:defRPr sz="4200" cap="none"/>
            </a:pPr>
            <a:r>
              <a:rPr lang="en-us" b="1" cap="none">
                <a:solidFill>
                  <a:srgbClr val="000000"/>
                </a:solidFill>
                <a:latin typeface="p22-mackinac-pro" pitchFamily="0" charset="0"/>
                <a:ea typeface="p22-mackinac-pro" pitchFamily="0" charset="0"/>
                <a:cs typeface="p22-mackinac-pro" pitchFamily="0" charset="0"/>
              </a:rPr>
              <a:t>Тема: «Автоматизация модульного тестирования»</a:t>
            </a:r>
            <a:endParaRPr lang="en-us" b="1" cap="none">
              <a:solidFill>
                <a:srgbClr val="000000"/>
              </a:solidFill>
              <a:latin typeface="p22-mackinac-pro" pitchFamily="0" charset="0"/>
              <a:ea typeface="p22-mackinac-pro" pitchFamily="0" charset="0"/>
              <a:cs typeface="p22-mackinac-pro" pitchFamily="0" charset="0"/>
            </a:endParaRPr>
          </a:p>
        </p:txBody>
      </p:sp>
      <p:sp>
        <p:nvSpPr>
          <p:cNvPr id="5" name="Text 2"/>
          <p:cNvSpPr>
            <a:extLst>
              <a:ext uri="smNativeData">
                <pr:smNativeData xmlns:pr="smNativeData" xmlns="smNativeData" val="SMDATA_15_8MZ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Q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QkEAAM8hAADCVgAAWC4AAAAAAAAmAAAACAAAAP//////////"/>
              </a:ext>
            </a:extLst>
          </p:cNvSpPr>
          <p:nvPr/>
        </p:nvSpPr>
        <p:spPr>
          <a:xfrm>
            <a:off x="10608310" y="5495925"/>
            <a:ext cx="3495040" cy="2037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r">
              <a:lnSpc>
                <a:spcPct val="150000"/>
              </a:lnSpc>
              <a:buNone/>
              <a:defRPr lang="en-us" sz="2200" cap="none">
                <a:solidFill>
                  <a:schemeClr val="hlink"/>
                </a:solidFill>
                <a:latin typeface="Eudoxus Sans" pitchFamily="0" charset="0"/>
                <a:ea typeface="Eudoxus Sans" pitchFamily="0" charset="0"/>
                <a:cs typeface="Eudoxus Sans" pitchFamily="0" charset="0"/>
              </a:defRPr>
            </a:pPr>
            <a:r>
              <a:t>Выполнил</a:t>
            </a:r>
          </a:p>
          <a:p>
            <a:pPr marL="0" indent="0" algn="r">
              <a:lnSpc>
                <a:spcPct val="150000"/>
              </a:lnSpc>
              <a:buNone/>
              <a:defRPr lang="en-us" sz="2200" cap="none">
                <a:solidFill>
                  <a:schemeClr val="hlink"/>
                </a:solidFill>
                <a:latin typeface="Eudoxus Sans" pitchFamily="0" charset="0"/>
                <a:ea typeface="Eudoxus Sans" pitchFamily="0" charset="0"/>
                <a:cs typeface="Eudoxus Sans" pitchFamily="0" charset="0"/>
              </a:defRPr>
            </a:pPr>
            <a:r>
              <a:t>студент группы 3ИСП-2</a:t>
            </a:r>
          </a:p>
          <a:p>
            <a:pPr marL="0" indent="0" algn="r">
              <a:lnSpc>
                <a:spcPct val="150000"/>
              </a:lnSpc>
              <a:buNone/>
              <a:defRPr lang="en-us" sz="2200" cap="none">
                <a:solidFill>
                  <a:schemeClr val="hlink"/>
                </a:solidFill>
                <a:latin typeface="Eudoxus Sans" pitchFamily="0" charset="0"/>
                <a:ea typeface="Eudoxus Sans" pitchFamily="0" charset="0"/>
                <a:cs typeface="Eudoxus Sans" pitchFamily="0" charset="0"/>
              </a:defRPr>
            </a:pPr>
            <a:r>
              <a:t>Сейдалиев А.Э.</a:t>
            </a:r>
          </a:p>
        </p:txBody>
      </p:sp>
      <p:pic>
        <p:nvPicPr>
          <p:cNvPr id="6" name="Изображение1"/>
          <p:cNvPicPr>
            <a:picLocks noChangeAspect="1"/>
            <a:extLst>
              <a:ext uri="smNativeData">
                <pr:smNativeData xmlns:pr="smNativeData" xmlns="smNativeData" val="SMDATA_17_8MZLZhMAAAAlAAAAEQAAAC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rwMAAAAAAAAUB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NgGAAD0EAAA1zEAAC4vAAAAAAAAJgAAAAgAAAD//////////w=="/>
              </a:ext>
            </a:extLst>
          </p:cNvPicPr>
          <p:nvPr/>
        </p:nvPicPr>
        <p:blipFill>
          <a:blip r:embed="rId4"/>
          <a:srcRect l="9430" t="0" r="10440" b="0"/>
          <a:stretch>
            <a:fillRect/>
          </a:stretch>
        </p:blipFill>
        <p:spPr>
          <a:xfrm>
            <a:off x="1112520" y="2755900"/>
            <a:ext cx="6989445" cy="491363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  <a:extLst>
              <a:ext uri="smNativeData">
                <pr:smNativeData xmlns:pr="smNativeData" xmlns="smNativeData" val="SMDATA_17_8MZ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AAAAAAAAAAAFoAAKAy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Shape 0"/>
          <p:cNvSpPr>
            <a:extLst>
              <a:ext uri="smNativeData">
                <pr:smNativeData xmlns:pr="smNativeData" xmlns="smNativeData" val="SMDATA_15_8MZLZhMAAAAlAAAAZAAAAA0AAAAAkAAAAEgAAACQAAAASAAAAAAAAAAAAAAAAAAAAAEAAABQAAAAAAAAAAAA4D8AAAAAAADgPwAAAAAAAOA/AAAAAAAA4D8AAAAAAADgPwAAAAAAAOA/AAAAAAAA4D8AAAAAAADgPwAAAAAAAOA/AAAAAAAA4D8CAAAAjAAAAAEAAAAAAAAA////AP///wgZ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JQW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  <a:effectLst/>
        </p:spPr>
      </p:sp>
      <p:sp>
        <p:nvSpPr>
          <p:cNvPr id="4" name="Text 1"/>
          <p:cNvSpPr>
            <a:extLst>
              <a:ext uri="smNativeData">
                <pr:smNativeData xmlns:pr="smNativeData" xmlns="smNativeData" val="SMDATA_15_8MZ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REAAO4VAAB3SAAAsRwAAAAAAAAmAAAACAAAAP//////////"/>
              </a:ext>
            </a:extLst>
          </p:cNvSpPr>
          <p:nvPr/>
        </p:nvSpPr>
        <p:spPr>
          <a:xfrm>
            <a:off x="2850515" y="3564890"/>
            <a:ext cx="8929370" cy="10991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ctr">
              <a:lnSpc>
                <a:spcPts val="5465"/>
              </a:lnSpc>
              <a:buNone/>
              <a:defRPr sz="6400" cap="none"/>
            </a:pPr>
            <a:r>
              <a:rPr lang="en-us" b="1" cap="none">
                <a:solidFill>
                  <a:srgbClr val="000000"/>
                </a:solidFill>
                <a:latin typeface="p22-mackinac-pro" pitchFamily="0" charset="0"/>
                <a:ea typeface="p22-mackinac-pro" pitchFamily="0" charset="0"/>
                <a:cs typeface="p22-mackinac-pro" pitchFamily="0" charset="0"/>
              </a:rPr>
              <a:t>Спасибо за внимание!</a:t>
            </a:r>
            <a:endParaRPr lang="en-us" b="1" cap="none">
              <a:solidFill>
                <a:srgbClr val="000000"/>
              </a:solidFill>
              <a:latin typeface="p22-mackinac-pro" pitchFamily="0" charset="0"/>
              <a:ea typeface="p22-mackinac-pro" pitchFamily="0" charset="0"/>
              <a:cs typeface="p22-mackinac-pro" pitchFamily="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  <a:extLst>
              <a:ext uri="smNativeData">
                <pr:smNativeData xmlns:pr="smNativeData" xmlns="smNativeData" val="SMDATA_17_8MZ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AAAAAAAAAAAFoAAKAy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Shape 0"/>
          <p:cNvSpPr>
            <a:extLst>
              <a:ext uri="smNativeData">
                <pr:smNativeData xmlns:pr="smNativeData" xmlns="smNativeData" val="SMDATA_15_8MZLZhMAAAAlAAAAZAAAAA0AAAAAkAAAAEgAAACQAAAASAAAAAAAAAAAAAAAAAAAAAEAAABQAAAAAAAAAAAA4D8AAAAAAADgPwAAAAAAAOA/AAAAAAAA4D8AAAAAAADgPwAAAAAAAOA/AAAAAAAA4D8AAAAAAADgPwAAAAAAAOA/AAAAAAAA4D8CAAAAjAAAAAEAAAAAAAAA////AP///wgZ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  <a:effectLst/>
        </p:spPr>
      </p:sp>
      <p:pic>
        <p:nvPicPr>
          <p:cNvPr id="4" name="Image 1" descr="preencoded.png"/>
          <p:cNvPicPr>
            <a:picLocks noChangeAspect="1"/>
            <a:extLst>
              <a:ext uri="smNativeData">
                <pr:smNativeData xmlns:pr="smNativeData" xmlns="smNativeData" val="SMDATA_17_8MZ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PT///8AAAAAtCEAAKAy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 1"/>
          <p:cNvSpPr>
            <a:extLst>
              <a:ext uri="smNativeData">
                <pr:smNativeData xmlns:pr="smNativeData" xmlns="smNativeData" val="SMDATA_15_8MZ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dNif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JyUAADIJAADaVgAAEhkAAAAAAAAmAAAACAAAAP//////////"/>
              </a:ext>
            </a:extLst>
          </p:cNvSpPr>
          <p:nvPr/>
        </p:nvSpPr>
        <p:spPr>
          <a:xfrm>
            <a:off x="6039485" y="1494790"/>
            <a:ext cx="8079105" cy="25806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7545"/>
              </a:lnSpc>
              <a:buNone/>
              <a:defRPr sz="4800" cap="none"/>
            </a:pPr>
            <a:r>
              <a:rPr lang="en-us" b="1" cap="none">
                <a:solidFill>
                  <a:srgbClr val="000000"/>
                </a:solidFill>
                <a:latin typeface="p22-mackinac-pro" pitchFamily="0" charset="0"/>
                <a:ea typeface="p22-mackinac-pro" pitchFamily="0" charset="0"/>
                <a:cs typeface="p22-mackinac-pro" pitchFamily="0" charset="0"/>
              </a:rPr>
              <a:t>Введение в автоматизацию модульного тестирования</a:t>
            </a:r>
            <a:endParaRPr lang="en-us" b="1" cap="none">
              <a:solidFill>
                <a:srgbClr val="000000"/>
              </a:solidFill>
              <a:latin typeface="p22-mackinac-pro" pitchFamily="0" charset="0"/>
              <a:ea typeface="p22-mackinac-pro" pitchFamily="0" charset="0"/>
              <a:cs typeface="p22-mackinac-pro" pitchFamily="0" charset="0"/>
            </a:endParaRPr>
          </a:p>
        </p:txBody>
      </p:sp>
      <p:sp>
        <p:nvSpPr>
          <p:cNvPr id="6" name="Text 2"/>
          <p:cNvSpPr>
            <a:extLst>
              <a:ext uri="smNativeData">
                <pr:smNativeData xmlns:pr="smNativeData" xmlns="smNativeData" val="SMDATA_15_8MZ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tTj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4CYAALcdAADgVAAApSgAABAAAAAmAAAACAAAAP//////////"/>
              </a:ext>
            </a:extLst>
          </p:cNvSpPr>
          <p:nvPr/>
        </p:nvSpPr>
        <p:spPr>
          <a:xfrm>
            <a:off x="6319520" y="4830445"/>
            <a:ext cx="7477760" cy="17767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272525"/>
                </a:solidFill>
                <a:latin typeface="Eudoxus Sans" pitchFamily="0" charset="0"/>
                <a:ea typeface="Eudoxus Sans" pitchFamily="0" charset="0"/>
                <a:cs typeface="Eudoxus Sans" pitchFamily="0" charset="0"/>
              </a:rPr>
              <a:t>Модульное тестирование является важной частью разработки программного обеспечения, позволяя разработчикам проверять и подтверждать корректность отдельных компонентов системы. Это помогает выявлять и исправлять ошибки на ранних этапах, повышая качество и надежность конечного продукта.</a:t>
            </a:r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  <a:extLst>
              <a:ext uri="smNativeData">
                <pr:smNativeData xmlns:pr="smNativeData" xmlns="smNativeData" val="SMDATA_17_8MZ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AAAAAAAAAAAFoAAKAy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Shape 0"/>
          <p:cNvSpPr>
            <a:extLst>
              <a:ext uri="smNativeData">
                <pr:smNativeData xmlns:pr="smNativeData" xmlns="smNativeData" val="SMDATA_15_8MZLZhMAAAAlAAAAZAAAAA0AAAAAkAAAAEgAAACQAAAASAAAAAAAAAAAAAAAAAAAAAEAAABQAAAAAAAAAAAA4D8AAAAAAADgPwAAAAAAAOA/AAAAAAAA4D8AAAAAAADgPwAAAAAAAOA/AAAAAAAA4D8AAAAAAADgPwAAAAAAAOA/AAAAAAAA4D8CAAAAjAAAAAEAAAAAAAAA////AP///wgZ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CiBA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  <a:effectLst/>
        </p:spPr>
      </p:sp>
      <p:sp>
        <p:nvSpPr>
          <p:cNvPr id="4" name="Text 1"/>
          <p:cNvSpPr>
            <a:extLst>
              <a:ext uri="smNativeData">
                <pr:smNativeData xmlns:pr="smNativeData" xmlns="smNativeData" val="SMDATA_15_8MZ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QwAANkGAAB3TQAAZA8AABAAAAAmAAAACAAAAP//////////"/>
              </a:ext>
            </a:extLst>
          </p:cNvSpPr>
          <p:nvPr/>
        </p:nvSpPr>
        <p:spPr>
          <a:xfrm>
            <a:off x="2037715" y="1113155"/>
            <a:ext cx="10554970" cy="1388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5465"/>
              </a:lnSpc>
              <a:buNone/>
            </a:pPr>
            <a:r>
              <a:rPr lang="en-us" sz="4370" b="1" cap="none">
                <a:solidFill>
                  <a:srgbClr val="000000"/>
                </a:solidFill>
                <a:latin typeface="p22-mackinac-pro" pitchFamily="0" charset="0"/>
                <a:ea typeface="p22-mackinac-pro" pitchFamily="0" charset="0"/>
                <a:cs typeface="p22-mackinac-pro" pitchFamily="0" charset="0"/>
              </a:rPr>
              <a:t>Преимущества автоматизации модульного тестирования</a:t>
            </a:r>
            <a:endParaRPr lang="en-us" sz="4370" cap="none"/>
          </a:p>
        </p:txBody>
      </p:sp>
      <p:sp>
        <p:nvSpPr>
          <p:cNvPr id="5" name="Shape 2"/>
          <p:cNvSpPr>
            <a:extLst>
              <a:ext uri="smNativeData">
                <pr:smNativeData xmlns:pr="smNativeData" xmlns="smNativeData" val="SMDATA_15_8MZLZhMAAAAlAAAAZQAAAA0AAAAAkAAAAEgAAACQAAAASAAAAAAAAAAAAAAAAAAAAAEAAABQAAAAmpmZmZmZ2T8AAAAAAADwvwAAAAAAAOA/AAAAAAAA4D8AAAAAAADgPwAAAAAAAOA/AAAAAAAA4D8AAAAAAADgPwAAAAAAAOA/AAAAAAAA4D8CAAAAjAAAAAEAAAAAAAAAzO7/AP///wgAAAAAAAAAAAAAAAAAAAAAAAAAAAAAAAAAAAAAeAAAAAEAAABAAAAAAAAAAAAAAABaAAAAAAAAAAAAAAAAAAAAAAAAAAAAAAAAAAAAAAAAAAAAAAAAAAAAAAAAAAAAAAAAAAAAAAAAAAAAAAAAAAAAAAAAAAAAAAAAAAAAFAAAADwAAAABAAAAAAAAALLU5QAM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zO7/AP///wEAAAAAAAAAAAAAAAAAAAAAAAAAAAAAAAAAAAAAAAAAALLU5QB/f38A5+bmA8zMzADAwP8Af39/AAAAAAAAAAAAAAAAAAAAAAAAAAAAIQAAABgAAAAUAAAAiQwAADETAACdDwAARBYAABAAAAAmAAAACAAAAP//////////"/>
              </a:ext>
            </a:extLst>
          </p:cNvSpPr>
          <p:nvPr/>
        </p:nvSpPr>
        <p:spPr>
          <a:xfrm>
            <a:off x="2037715" y="3119755"/>
            <a:ext cx="500380" cy="499745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7620" cap="flat" cmpd="sng" algn="ctr">
            <a:solidFill>
              <a:srgbClr val="B2D4E5"/>
            </a:solidFill>
            <a:prstDash val="solid"/>
            <a:headEnd type="none"/>
            <a:tailEnd type="none"/>
          </a:ln>
          <a:effectLst/>
        </p:spPr>
      </p:sp>
      <p:sp>
        <p:nvSpPr>
          <p:cNvPr id="6" name="Text 3"/>
          <p:cNvSpPr>
            <a:extLst>
              <a:ext uri="smNativeData">
                <pr:smNativeData xmlns:pr="smNativeData" xmlns="smNativeData" val="SMDATA_15_8MZ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qQ0AAHITAAB+DgAAAhYAABAgAAAmAAAACAAAAP//////////"/>
              </a:ext>
            </a:extLst>
          </p:cNvSpPr>
          <p:nvPr/>
        </p:nvSpPr>
        <p:spPr>
          <a:xfrm>
            <a:off x="2220595" y="3161030"/>
            <a:ext cx="135255" cy="4165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0" b="1" cap="none">
                <a:solidFill>
                  <a:srgbClr val="272525"/>
                </a:solidFill>
                <a:latin typeface="p22-mackinac-pro" pitchFamily="0" charset="0"/>
                <a:ea typeface="p22-mackinac-pro" pitchFamily="0" charset="0"/>
                <a:cs typeface="p22-mackinac-pro" pitchFamily="0" charset="0"/>
              </a:rPr>
              <a:t>1</a:t>
            </a:r>
            <a:endParaRPr lang="en-us" sz="2620" cap="none"/>
          </a:p>
        </p:txBody>
      </p:sp>
      <p:sp>
        <p:nvSpPr>
          <p:cNvPr id="7" name="Text 4"/>
          <p:cNvSpPr>
            <a:extLst>
              <a:ext uri="smNativeData">
                <pr:smNativeData xmlns:pr="smNativeData" xmlns="smNativeData" val="SMDATA_15_8MZ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wG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+xAAAKkTAAB2IgAAzBUAABAgAAAmAAAACAAAAP//////////"/>
              </a:ext>
            </a:extLst>
          </p:cNvSpPr>
          <p:nvPr/>
        </p:nvSpPr>
        <p:spPr>
          <a:xfrm>
            <a:off x="2760345" y="3195955"/>
            <a:ext cx="2841625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b="1" cap="none">
                <a:solidFill>
                  <a:srgbClr val="272525"/>
                </a:solidFill>
                <a:latin typeface="p22-mackinac-pro" pitchFamily="0" charset="0"/>
                <a:ea typeface="p22-mackinac-pro" pitchFamily="0" charset="0"/>
                <a:cs typeface="p22-mackinac-pro" pitchFamily="0" charset="0"/>
              </a:rPr>
              <a:t>Экономия времени</a:t>
            </a:r>
            <a:endParaRPr lang="en-us" sz="2185" cap="none"/>
          </a:p>
        </p:txBody>
      </p:sp>
      <p:sp>
        <p:nvSpPr>
          <p:cNvPr id="8" name="Text 5"/>
          <p:cNvSpPr>
            <a:extLst>
              <a:ext uri="smNativeData">
                <pr:smNativeData xmlns:pr="smNativeData" xmlns="smNativeData" val="SMDATA_15_8MZ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+xAAAJ0WAABRLAAALR0AABAAAAAmAAAACAAAAP//////////"/>
              </a:ext>
            </a:extLst>
          </p:cNvSpPr>
          <p:nvPr/>
        </p:nvSpPr>
        <p:spPr>
          <a:xfrm>
            <a:off x="2760345" y="3676015"/>
            <a:ext cx="4443730" cy="1066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272525"/>
                </a:solidFill>
                <a:latin typeface="Eudoxus Sans" pitchFamily="0" charset="0"/>
                <a:ea typeface="Eudoxus Sans" pitchFamily="0" charset="0"/>
                <a:cs typeface="Eudoxus Sans" pitchFamily="0" charset="0"/>
              </a:rPr>
              <a:t>Автоматизация позволяет быстро и эффективно запускать тесты, экономя время разработчиков.</a:t>
            </a:r>
            <a:endParaRPr lang="en-us" cap="none"/>
          </a:p>
        </p:txBody>
      </p:sp>
      <p:sp>
        <p:nvSpPr>
          <p:cNvPr id="9" name="Shape 6"/>
          <p:cNvSpPr>
            <a:extLst>
              <a:ext uri="smNativeData">
                <pr:smNativeData xmlns:pr="smNativeData" xmlns="smNativeData" val="SMDATA_15_8MZLZhMAAAAlAAAAZQAAAA0AAAAAkAAAAEgAAACQAAAASAAAAAAAAAAAAAAAAAAAAAEAAABQAAAAmpmZmZmZ2T8AAAAAAADwvwAAAAAAAOA/AAAAAAAA4D8AAAAAAADgPwAAAAAAAOA/AAAAAAAA4D8AAAAAAADgPwAAAAAAAOA/AAAAAAAA4D8CAAAAjAAAAAEAAAAAAAAAzO7/AP///wgAAAAAAAAAAAAAAAAAAAAAAAAAAAAAAAAAAAAAeAAAAAEAAABAAAAAAAAAAAAAAABaAAAAAAAAAAAAAAAAAAAAAAAAAAAAAAAAAAAAAAAAAAAAAAAAAAAAAAAAAAAAAAAAAAAAAAAAAAAAAAAAAAAAAAAAAAAAAAAAAAAAFAAAADwAAAABAAAAAAAAALLU5QAM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zO7/AP///wEAAAAAAAAAAAAAAAAAAAAAAAAAAAAAAAAAAAAAAAAAALLU5QB/f38A5+bmA8zMzADAwP8Af39/AAAAAAAAAAAAAAAAAAAAAAAAAAAAIQAAABgAAAAUAAAAry0AADETAADCMAAARBYAABAAAAAmAAAACAAAAP//////////"/>
              </a:ext>
            </a:extLst>
          </p:cNvSpPr>
          <p:nvPr/>
        </p:nvSpPr>
        <p:spPr>
          <a:xfrm>
            <a:off x="7426325" y="3119755"/>
            <a:ext cx="499745" cy="499745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7620" cap="flat" cmpd="sng" algn="ctr">
            <a:solidFill>
              <a:srgbClr val="B2D4E5"/>
            </a:solidFill>
            <a:prstDash val="solid"/>
            <a:headEnd type="none"/>
            <a:tailEnd type="none"/>
          </a:ln>
          <a:effectLst/>
        </p:spPr>
      </p:sp>
      <p:sp>
        <p:nvSpPr>
          <p:cNvPr id="10" name="Text 7"/>
          <p:cNvSpPr>
            <a:extLst>
              <a:ext uri="smNativeData">
                <pr:smNativeData xmlns:pr="smNativeData" xmlns="smNativeData" val="SMDATA_15_8MZ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J+/1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oC4AAHITAADRLwAAAhYAABAgAAAmAAAACAAAAP//////////"/>
              </a:ext>
            </a:extLst>
          </p:cNvSpPr>
          <p:nvPr/>
        </p:nvSpPr>
        <p:spPr>
          <a:xfrm>
            <a:off x="7579360" y="3161030"/>
            <a:ext cx="193675" cy="4165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0" b="1" cap="none">
                <a:solidFill>
                  <a:srgbClr val="272525"/>
                </a:solidFill>
                <a:latin typeface="p22-mackinac-pro" pitchFamily="0" charset="0"/>
                <a:ea typeface="p22-mackinac-pro" pitchFamily="0" charset="0"/>
                <a:cs typeface="p22-mackinac-pro" pitchFamily="0" charset="0"/>
              </a:rPr>
              <a:t>2</a:t>
            </a:r>
            <a:endParaRPr lang="en-us" sz="2620" cap="none"/>
          </a:p>
        </p:txBody>
      </p:sp>
      <p:sp>
        <p:nvSpPr>
          <p:cNvPr id="11" name="Text 8"/>
          <p:cNvSpPr>
            <a:extLst>
              <a:ext uri="smNativeData">
                <pr:smNativeData xmlns:pr="smNativeData" xmlns="smNativeData" val="SMDATA_15_8MZ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LPJ1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DIAAKkTAACMRQAAzBUAABAgAAAmAAAACAAAAP//////////"/>
              </a:ext>
            </a:extLst>
          </p:cNvSpPr>
          <p:nvPr/>
        </p:nvSpPr>
        <p:spPr>
          <a:xfrm>
            <a:off x="8148320" y="3195955"/>
            <a:ext cx="3157220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b="1" cap="none">
                <a:solidFill>
                  <a:srgbClr val="272525"/>
                </a:solidFill>
                <a:latin typeface="p22-mackinac-pro" pitchFamily="0" charset="0"/>
                <a:ea typeface="p22-mackinac-pro" pitchFamily="0" charset="0"/>
                <a:cs typeface="p22-mackinac-pro" pitchFamily="0" charset="0"/>
              </a:rPr>
              <a:t>Повышение качества</a:t>
            </a:r>
            <a:endParaRPr lang="en-us" sz="2185" cap="none"/>
          </a:p>
        </p:txBody>
      </p:sp>
      <p:sp>
        <p:nvSpPr>
          <p:cNvPr id="12" name="Text 9"/>
          <p:cNvSpPr>
            <a:extLst>
              <a:ext uri="smNativeData">
                <pr:smNativeData xmlns:pr="smNativeData" xmlns="smNativeData" val="SMDATA_15_8MZ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KnF2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DIAAJ0WAAB3TQAALR0AABAAAAAmAAAACAAAAP//////////"/>
              </a:ext>
            </a:extLst>
          </p:cNvSpPr>
          <p:nvPr/>
        </p:nvSpPr>
        <p:spPr>
          <a:xfrm>
            <a:off x="8148320" y="3676015"/>
            <a:ext cx="4444365" cy="1066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272525"/>
                </a:solidFill>
                <a:latin typeface="Eudoxus Sans" pitchFamily="0" charset="0"/>
                <a:ea typeface="Eudoxus Sans" pitchFamily="0" charset="0"/>
                <a:cs typeface="Eudoxus Sans" pitchFamily="0" charset="0"/>
              </a:rPr>
              <a:t>Регулярное выполнение модульных тестов помогает выявлять и устранять ошибки на ранних этапах.</a:t>
            </a:r>
            <a:endParaRPr lang="en-us" cap="none"/>
          </a:p>
        </p:txBody>
      </p:sp>
      <p:sp>
        <p:nvSpPr>
          <p:cNvPr id="13" name="Shape 10"/>
          <p:cNvSpPr>
            <a:extLst>
              <a:ext uri="smNativeData">
                <pr:smNativeData xmlns:pr="smNativeData" xmlns="smNativeData" val="SMDATA_15_8MZLZhMAAAAlAAAAZQAAAA0AAAAAkAAAAEgAAACQAAAASAAAAAAAAAAAAAAAAAAAAAEAAABQAAAAmpmZmZmZ2T8AAAAAAADwvwAAAAAAAOA/AAAAAAAA4D8AAAAAAADgPwAAAAAAAOA/AAAAAAAA4D8AAAAAAADgPwAAAAAAAOA/AAAAAAAA4D8CAAAAjAAAAAEAAAAAAAAAzO7/AP///wgAAAAAAAAAAAAAAAAAAAAAAAAAAAAAAAAAAAAAeAAAAAEAAABAAAAAAAAAAAAAAABaAAAAAAAAAAAAAAAAAAAAAAAAAAAAAAAAAAAAAAAAAAAAAAAAAAAAAAAAAAAAAAAAAAAAAAAAAAAAAAAAAAAAAAAAAAAAAAAAAAAAFAAAADwAAAABAAAAAAAAALLU5QAM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K7D2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zO7/AP///wEAAAAAAAAAAAAAAAAAAAAAAAAAAAAAAAAAAAAAAAAAALLU5QB/f38A5+bmA8zMzADAwP8Af39/AAAAAAAAAAAAAAAAAAAAAAAAAAAAIQAAABgAAAAUAAAAiQwAAJwfAACdDwAAryIAABAAAAAmAAAACAAAAP//////////"/>
              </a:ext>
            </a:extLst>
          </p:cNvSpPr>
          <p:nvPr/>
        </p:nvSpPr>
        <p:spPr>
          <a:xfrm>
            <a:off x="2037715" y="5138420"/>
            <a:ext cx="500380" cy="499745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7620" cap="flat" cmpd="sng" algn="ctr">
            <a:solidFill>
              <a:srgbClr val="B2D4E5"/>
            </a:solidFill>
            <a:prstDash val="solid"/>
            <a:headEnd type="none"/>
            <a:tailEnd type="none"/>
          </a:ln>
          <a:effectLst/>
        </p:spPr>
      </p:sp>
      <p:sp>
        <p:nvSpPr>
          <p:cNvPr id="14" name="Text 11"/>
          <p:cNvSpPr>
            <a:extLst>
              <a:ext uri="smNativeData">
                <pr:smNativeData xmlns:pr="smNativeData" xmlns="smNativeData" val="SMDATA_15_8MZ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KXC1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dg0AAN0fAACwDgAAbSIAABAgAAAmAAAACAAAAP//////////"/>
              </a:ext>
            </a:extLst>
          </p:cNvSpPr>
          <p:nvPr/>
        </p:nvSpPr>
        <p:spPr>
          <a:xfrm>
            <a:off x="2188210" y="5179695"/>
            <a:ext cx="199390" cy="4165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0" b="1" cap="none">
                <a:solidFill>
                  <a:srgbClr val="272525"/>
                </a:solidFill>
                <a:latin typeface="p22-mackinac-pro" pitchFamily="0" charset="0"/>
                <a:ea typeface="p22-mackinac-pro" pitchFamily="0" charset="0"/>
                <a:cs typeface="p22-mackinac-pro" pitchFamily="0" charset="0"/>
              </a:rPr>
              <a:t>3</a:t>
            </a:r>
            <a:endParaRPr lang="en-us" sz="2620" cap="none"/>
          </a:p>
        </p:txBody>
      </p:sp>
      <p:sp>
        <p:nvSpPr>
          <p:cNvPr id="15" name="Text 12"/>
          <p:cNvSpPr>
            <a:extLst>
              <a:ext uri="smNativeData">
                <pr:smNativeData xmlns:pr="smNativeData" xmlns="smNativeData" val="SMDATA_15_8MZ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K/G2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+xAAABQgAAAzKwAANyIAABAgAAAmAAAACAAAAP//////////"/>
              </a:ext>
            </a:extLst>
          </p:cNvSpPr>
          <p:nvPr/>
        </p:nvSpPr>
        <p:spPr>
          <a:xfrm>
            <a:off x="2760345" y="5214620"/>
            <a:ext cx="4262120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b="1" cap="none">
                <a:solidFill>
                  <a:srgbClr val="272525"/>
                </a:solidFill>
                <a:latin typeface="p22-mackinac-pro" pitchFamily="0" charset="0"/>
                <a:ea typeface="p22-mackinac-pro" pitchFamily="0" charset="0"/>
                <a:cs typeface="p22-mackinac-pro" pitchFamily="0" charset="0"/>
              </a:rPr>
              <a:t>Обеспечение повторяемости</a:t>
            </a:r>
            <a:endParaRPr lang="en-us" sz="2185" cap="none"/>
          </a:p>
        </p:txBody>
      </p:sp>
      <p:sp>
        <p:nvSpPr>
          <p:cNvPr id="16" name="Text 13"/>
          <p:cNvSpPr>
            <a:extLst>
              <a:ext uri="smNativeData">
                <pr:smNativeData xmlns:pr="smNativeData" xmlns="smNativeData" val="SMDATA_15_8MZ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KvG2f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+xAAAAgjAABRLAAAmCkAABAAAAAmAAAACAAAAP//////////"/>
              </a:ext>
            </a:extLst>
          </p:cNvSpPr>
          <p:nvPr/>
        </p:nvSpPr>
        <p:spPr>
          <a:xfrm>
            <a:off x="2760345" y="5694680"/>
            <a:ext cx="4443730" cy="1066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272525"/>
                </a:solidFill>
                <a:latin typeface="Eudoxus Sans" pitchFamily="0" charset="0"/>
                <a:ea typeface="Eudoxus Sans" pitchFamily="0" charset="0"/>
                <a:cs typeface="Eudoxus Sans" pitchFamily="0" charset="0"/>
              </a:rPr>
              <a:t>Автоматизированные тесты обеспечивают последовательное и воспроизводимое тестирование.</a:t>
            </a:r>
            <a:endParaRPr lang="en-us" cap="none"/>
          </a:p>
        </p:txBody>
      </p:sp>
      <p:sp>
        <p:nvSpPr>
          <p:cNvPr id="17" name="Shape 14"/>
          <p:cNvSpPr>
            <a:extLst>
              <a:ext uri="smNativeData">
                <pr:smNativeData xmlns:pr="smNativeData" xmlns="smNativeData" val="SMDATA_15_8MZLZhMAAAAlAAAAZQAAAA0AAAAAkAAAAEgAAACQAAAASAAAAAAAAAAAAAAAAAAAAAEAAABQAAAAmpmZmZmZ2T8AAAAAAADwvwAAAAAAAOA/AAAAAAAA4D8AAAAAAADgPwAAAAAAAOA/AAAAAAAA4D8AAAAAAADgPwAAAAAAAOA/AAAAAAAA4D8CAAAAjAAAAAEAAAAAAAAAzO7/AP///wgAAAAAAAAAAAAAAAAAAAAAAAAAAAAAAAAAAAAAeAAAAAEAAABAAAAAAAAAAAAAAABaAAAAAAAAAAAAAAAAAAAAAAAAAAAAAAAAAAAAAAAAAAAAAAAAAAAAAAAAAAAAAAAAAAAAAAAAAAAAAAAAAAAAAAAAAAAAAAAAAAAAFAAAADwAAAABAAAAAAAAALLU5QAM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zO7/AP///wEAAAAAAAAAAAAAAAAAAAAAAAAAAAAAAAAAAAAAAAAAALLU5QB/f38A5+bmA8zMzADAwP8Af39/AAAAAAAAAAAAAAAAAAAAAAAAAAAAIQAAABgAAAAUAAAAry0AAJwfAADCMAAAryIAABAAAAAmAAAACAAAAP//////////"/>
              </a:ext>
            </a:extLst>
          </p:cNvSpPr>
          <p:nvPr/>
        </p:nvSpPr>
        <p:spPr>
          <a:xfrm>
            <a:off x="7426325" y="5138420"/>
            <a:ext cx="499745" cy="499745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7620" cap="flat" cmpd="sng" algn="ctr">
            <a:solidFill>
              <a:srgbClr val="B2D4E5"/>
            </a:solidFill>
            <a:prstDash val="solid"/>
            <a:headEnd type="none"/>
            <a:tailEnd type="none"/>
          </a:ln>
          <a:effectLst/>
        </p:spPr>
      </p:sp>
      <p:sp>
        <p:nvSpPr>
          <p:cNvPr id="18" name="Text 15"/>
          <p:cNvSpPr>
            <a:extLst>
              <a:ext uri="smNativeData">
                <pr:smNativeData xmlns:pr="smNativeData" xmlns="smNativeData" val="SMDATA_15_8MZ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U9In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ky4AAN0fAADeLwAAbSIAABAgAAAmAAAACAAAAP//////////"/>
              </a:ext>
            </a:extLst>
          </p:cNvSpPr>
          <p:nvPr/>
        </p:nvSpPr>
        <p:spPr>
          <a:xfrm>
            <a:off x="7571105" y="5179695"/>
            <a:ext cx="210185" cy="4165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0" b="1" cap="none">
                <a:solidFill>
                  <a:srgbClr val="272525"/>
                </a:solidFill>
                <a:latin typeface="p22-mackinac-pro" pitchFamily="0" charset="0"/>
                <a:ea typeface="p22-mackinac-pro" pitchFamily="0" charset="0"/>
                <a:cs typeface="p22-mackinac-pro" pitchFamily="0" charset="0"/>
              </a:rPr>
              <a:t>4</a:t>
            </a:r>
            <a:endParaRPr lang="en-us" sz="2620" cap="none"/>
          </a:p>
        </p:txBody>
      </p:sp>
      <p:sp>
        <p:nvSpPr>
          <p:cNvPr id="19" name="Text 16"/>
          <p:cNvSpPr>
            <a:extLst>
              <a:ext uri="smNativeData">
                <pr:smNativeData xmlns:pr="smNativeData" xmlns="smNativeData" val="SMDATA_15_8MZ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ADB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DIAABQgAADrSAAANyIAABAgAAAmAAAACAAAAP//////////"/>
              </a:ext>
            </a:extLst>
          </p:cNvSpPr>
          <p:nvPr/>
        </p:nvSpPr>
        <p:spPr>
          <a:xfrm>
            <a:off x="8148320" y="5214620"/>
            <a:ext cx="3705225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b="1" cap="none">
                <a:solidFill>
                  <a:srgbClr val="272525"/>
                </a:solidFill>
                <a:latin typeface="p22-mackinac-pro" pitchFamily="0" charset="0"/>
                <a:ea typeface="p22-mackinac-pro" pitchFamily="0" charset="0"/>
                <a:cs typeface="p22-mackinac-pro" pitchFamily="0" charset="0"/>
              </a:rPr>
              <a:t>Повышение уверенности</a:t>
            </a:r>
            <a:endParaRPr lang="en-us" sz="2185" cap="none"/>
          </a:p>
        </p:txBody>
      </p:sp>
      <p:sp>
        <p:nvSpPr>
          <p:cNvPr id="20" name="Text 17"/>
          <p:cNvSpPr>
            <a:extLst>
              <a:ext uri="smNativeData">
                <pr:smNativeData xmlns:pr="smNativeData" xmlns="smNativeData" val="SMDATA_15_8MZ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sDAR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DIAAAgjAAB3TQAAxysAABAAAAAmAAAACAAAAP//////////"/>
              </a:ext>
            </a:extLst>
          </p:cNvSpPr>
          <p:nvPr/>
        </p:nvSpPr>
        <p:spPr>
          <a:xfrm>
            <a:off x="8148320" y="5694680"/>
            <a:ext cx="4444365" cy="14217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272525"/>
                </a:solidFill>
                <a:latin typeface="Eudoxus Sans" pitchFamily="0" charset="0"/>
                <a:ea typeface="Eudoxus Sans" pitchFamily="0" charset="0"/>
                <a:cs typeface="Eudoxus Sans" pitchFamily="0" charset="0"/>
              </a:rPr>
              <a:t>Разработчики могут с большей уверенностью вносить изменения, зная, что модульные тесты выявят любые регрессии.</a:t>
            </a:r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  <a:extLst>
              <a:ext uri="smNativeData">
                <pr:smNativeData xmlns:pr="smNativeData" xmlns="smNativeData" val="SMDATA_17_8MZ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AAAAAAAAAAAFoAAKAy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Shape 0"/>
          <p:cNvSpPr>
            <a:extLst>
              <a:ext uri="smNativeData">
                <pr:smNativeData xmlns:pr="smNativeData" xmlns="smNativeData" val="SMDATA_15_8MZLZhMAAAAlAAAAZAAAAA0AAAAAkAAAAEgAAACQAAAASAAAAAAAAAAAAAAAAAAAAAEAAABQAAAAAAAAAAAA4D8AAAAAAADgPwAAAAAAAOA/AAAAAAAA4D8AAAAAAADgPwAAAAAAAOA/AAAAAAAA4D8AAAAAAADgPwAAAAAAAOA/AAAAAAAA4D8CAAAAjAAAAAEAAAAAAAAA////AP///wgZ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LupNJ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  <a:effectLst/>
        </p:spPr>
      </p:sp>
      <p:sp>
        <p:nvSpPr>
          <p:cNvPr id="4" name="Text 1"/>
          <p:cNvSpPr>
            <a:extLst>
              <a:ext uri="smNativeData">
                <pr:smNativeData xmlns:pr="smNativeData" xmlns="smNativeData" val="SMDATA_15_8MZ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S6Nt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QwAAFAJAAB3TQAA2xEAABAAAAAmAAAACAAAAP//////////"/>
              </a:ext>
            </a:extLst>
          </p:cNvSpPr>
          <p:nvPr/>
        </p:nvSpPr>
        <p:spPr>
          <a:xfrm>
            <a:off x="2037715" y="1513840"/>
            <a:ext cx="10554970" cy="1388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5465"/>
              </a:lnSpc>
              <a:buNone/>
            </a:pPr>
            <a:r>
              <a:rPr lang="en-us" sz="4370" b="1" cap="none">
                <a:solidFill>
                  <a:srgbClr val="000000"/>
                </a:solidFill>
                <a:latin typeface="p22-mackinac-pro" pitchFamily="0" charset="0"/>
                <a:ea typeface="p22-mackinac-pro" pitchFamily="0" charset="0"/>
                <a:cs typeface="p22-mackinac-pro" pitchFamily="0" charset="0"/>
              </a:rPr>
              <a:t>Обзор MVSTE - платформы для автоматизации тестирования</a:t>
            </a:r>
            <a:endParaRPr lang="en-us" sz="4370" cap="none"/>
          </a:p>
        </p:txBody>
      </p:sp>
      <p:sp>
        <p:nvSpPr>
          <p:cNvPr id="5" name="Text 2"/>
          <p:cNvSpPr>
            <a:extLst>
              <a:ext uri="smNativeData">
                <pr:smNativeData xmlns:pr="smNativeData" xmlns="smNativeData" val="SMDATA_15_8MZ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QwAAEYVAACfHQAAaRcAABAgAAAmAAAACAAAAP//////////"/>
              </a:ext>
            </a:extLst>
          </p:cNvSpPr>
          <p:nvPr/>
        </p:nvSpPr>
        <p:spPr>
          <a:xfrm>
            <a:off x="2037715" y="3458210"/>
            <a:ext cx="2777490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b="1" cap="none">
                <a:solidFill>
                  <a:srgbClr val="000000"/>
                </a:solidFill>
                <a:latin typeface="p22-mackinac-pro" pitchFamily="0" charset="0"/>
                <a:ea typeface="p22-mackinac-pro" pitchFamily="0" charset="0"/>
                <a:cs typeface="p22-mackinac-pro" pitchFamily="0" charset="0"/>
              </a:rPr>
              <a:t>Что такое MVSTE?</a:t>
            </a:r>
            <a:endParaRPr lang="en-us" sz="2185" cap="none"/>
          </a:p>
        </p:txBody>
      </p:sp>
      <p:sp>
        <p:nvSpPr>
          <p:cNvPr id="6" name="Text 3"/>
          <p:cNvSpPr>
            <a:extLst>
              <a:ext uri="smNativeData">
                <pr:smNativeData xmlns:pr="smNativeData" xmlns="smNativeData" val="SMDATA_15_8MZ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QwAAMcYAAD0HwAAFSgAABAAAAAmAAAACAAAAP//////////"/>
              </a:ext>
            </a:extLst>
          </p:cNvSpPr>
          <p:nvPr/>
        </p:nvSpPr>
        <p:spPr>
          <a:xfrm>
            <a:off x="2037715" y="4027805"/>
            <a:ext cx="3156585" cy="24879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272525"/>
                </a:solidFill>
                <a:latin typeface="Eudoxus Sans" pitchFamily="0" charset="0"/>
                <a:ea typeface="Eudoxus Sans" pitchFamily="0" charset="0"/>
                <a:cs typeface="Eudoxus Sans" pitchFamily="0" charset="0"/>
              </a:rPr>
              <a:t>MVSTE - это платформа, которая упрощает автоматизацию модульного тестирования, обеспечивая единый интерфейс для написания, запуска и управления тестами.</a:t>
            </a:r>
            <a:endParaRPr lang="en-us" cap="none"/>
          </a:p>
        </p:txBody>
      </p:sp>
      <p:sp>
        <p:nvSpPr>
          <p:cNvPr id="7" name="Text 4"/>
          <p:cNvSpPr>
            <a:extLst>
              <a:ext uri="smNativeData">
                <pr:smNativeData xmlns:pr="smNativeData" xmlns="smNativeData" val="SMDATA_15_8MZ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ViMAAEYVAABsNAAAaRcAABAgAAAmAAAACAAAAP//////////"/>
              </a:ext>
            </a:extLst>
          </p:cNvSpPr>
          <p:nvPr/>
        </p:nvSpPr>
        <p:spPr>
          <a:xfrm>
            <a:off x="5744210" y="3458210"/>
            <a:ext cx="2777490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b="1" cap="none">
                <a:solidFill>
                  <a:srgbClr val="000000"/>
                </a:solidFill>
                <a:latin typeface="p22-mackinac-pro" pitchFamily="0" charset="0"/>
                <a:ea typeface="p22-mackinac-pro" pitchFamily="0" charset="0"/>
                <a:cs typeface="p22-mackinac-pro" pitchFamily="0" charset="0"/>
              </a:rPr>
              <a:t>Цели MVSTE</a:t>
            </a:r>
            <a:endParaRPr lang="en-us" sz="2185" cap="none"/>
          </a:p>
        </p:txBody>
      </p:sp>
      <p:sp>
        <p:nvSpPr>
          <p:cNvPr id="8" name="Text 5"/>
          <p:cNvSpPr>
            <a:extLst>
              <a:ext uri="smNativeData">
                <pr:smNativeData xmlns:pr="smNativeData" xmlns="smNativeData" val="SMDATA_15_8MZ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ViMAAMcYAADANgAA5SUAABAAAAAmAAAACAAAAP//////////"/>
              </a:ext>
            </a:extLst>
          </p:cNvSpPr>
          <p:nvPr/>
        </p:nvSpPr>
        <p:spPr>
          <a:xfrm>
            <a:off x="5744210" y="4027805"/>
            <a:ext cx="3155950" cy="21323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272525"/>
                </a:solidFill>
                <a:latin typeface="Eudoxus Sans" pitchFamily="0" charset="0"/>
                <a:ea typeface="Eudoxus Sans" pitchFamily="0" charset="0"/>
                <a:cs typeface="Eudoxus Sans" pitchFamily="0" charset="0"/>
              </a:rPr>
              <a:t>Повышение эффективности модульного тестирования за счет стандартизации процессов, упрощения интеграции и обеспечения видимости результатов.</a:t>
            </a:r>
            <a:endParaRPr lang="en-us" cap="none"/>
          </a:p>
        </p:txBody>
      </p:sp>
      <p:sp>
        <p:nvSpPr>
          <p:cNvPr id="9" name="Text 6"/>
          <p:cNvSpPr>
            <a:extLst>
              <a:ext uri="smNativeData">
                <pr:smNativeData xmlns:pr="smNativeData" xmlns="smNativeData" val="SMDATA_15_8MZ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joAAEYVAACMTQAAjBkAABAAAAAmAAAACAAAAP//////////"/>
              </a:ext>
            </a:extLst>
          </p:cNvSpPr>
          <p:nvPr/>
        </p:nvSpPr>
        <p:spPr>
          <a:xfrm>
            <a:off x="9450070" y="3458210"/>
            <a:ext cx="3155950" cy="6946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b="1" cap="none">
                <a:solidFill>
                  <a:srgbClr val="000000"/>
                </a:solidFill>
                <a:latin typeface="p22-mackinac-pro" pitchFamily="0" charset="0"/>
                <a:ea typeface="p22-mackinac-pro" pitchFamily="0" charset="0"/>
                <a:cs typeface="p22-mackinac-pro" pitchFamily="0" charset="0"/>
              </a:rPr>
              <a:t>Поддерживаемые языки</a:t>
            </a:r>
            <a:endParaRPr lang="en-us" sz="2185" cap="none"/>
          </a:p>
        </p:txBody>
      </p:sp>
      <p:sp>
        <p:nvSpPr>
          <p:cNvPr id="10" name="Text 7"/>
          <p:cNvSpPr>
            <a:extLst>
              <a:ext uri="smNativeData">
                <pr:smNativeData xmlns:pr="smNativeData" xmlns="smNativeData" val="SMDATA_15_8MZ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joAAOkaAACMTQAA2CUAABAAAAAmAAAACAAAAP//////////"/>
              </a:ext>
            </a:extLst>
          </p:cNvSpPr>
          <p:nvPr/>
        </p:nvSpPr>
        <p:spPr>
          <a:xfrm>
            <a:off x="9450070" y="4374515"/>
            <a:ext cx="3155950" cy="17773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272525"/>
                </a:solidFill>
                <a:latin typeface="Eudoxus Sans" pitchFamily="0" charset="0"/>
                <a:ea typeface="Eudoxus Sans" pitchFamily="0" charset="0"/>
                <a:cs typeface="Eudoxus Sans" pitchFamily="0" charset="0"/>
              </a:rPr>
              <a:t>MVSTE поддерживает широкий спектр популярных языков программирования, включая Java, Python, C#, JavaScript и другие.</a:t>
            </a:r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  <a:extLst>
              <a:ext uri="smNativeData">
                <pr:smNativeData xmlns:pr="smNativeData" xmlns="smNativeData" val="SMDATA_17_8MZ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Il8BV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AAAAAAAAAAAFoAAKAy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Shape 0"/>
          <p:cNvSpPr>
            <a:extLst>
              <a:ext uri="smNativeData">
                <pr:smNativeData xmlns:pr="smNativeData" xmlns="smNativeData" val="SMDATA_15_8MZLZhMAAAAlAAAAZAAAAA0AAAAAkAAAAEgAAACQAAAASAAAAAAAAAAAAAAAAAAAAAEAAABQAAAAAAAAAAAA4D8AAAAAAADgPwAAAAAAAOA/AAAAAAAA4D8AAAAAAADgPwAAAAAAAOA/AAAAAAAA4D8AAAAAAADgPwAAAAAAAOA/AAAAAAAA4D8CAAAAjAAAAAEAAAAAAAAA////AP///wgZ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N8Fl2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  <a:effectLst/>
        </p:spPr>
      </p:sp>
      <p:sp>
        <p:nvSpPr>
          <p:cNvPr id="4" name="Text 1"/>
          <p:cNvSpPr>
            <a:extLst>
              <a:ext uri="smNativeData">
                <pr:smNativeData xmlns:pr="smNativeData" xmlns="smNativeData" val="SMDATA_15_8MZ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xhdJ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QwAAPcFAAB3TQAAgg4AABAAAAAmAAAACAAAAP//////////"/>
              </a:ext>
            </a:extLst>
          </p:cNvSpPr>
          <p:nvPr/>
        </p:nvSpPr>
        <p:spPr>
          <a:xfrm>
            <a:off x="2037715" y="969645"/>
            <a:ext cx="10554970" cy="1388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5465"/>
              </a:lnSpc>
              <a:buNone/>
            </a:pPr>
            <a:r>
              <a:rPr lang="en-us" sz="4370" b="1" cap="none">
                <a:solidFill>
                  <a:srgbClr val="000000"/>
                </a:solidFill>
                <a:latin typeface="p22-mackinac-pro" pitchFamily="0" charset="0"/>
                <a:ea typeface="p22-mackinac-pro" pitchFamily="0" charset="0"/>
                <a:cs typeface="p22-mackinac-pro" pitchFamily="0" charset="0"/>
              </a:rPr>
              <a:t>Функциональные возможности MVSTE</a:t>
            </a:r>
            <a:endParaRPr lang="en-us" sz="4370" cap="none"/>
          </a:p>
        </p:txBody>
      </p:sp>
      <p:pic>
        <p:nvPicPr>
          <p:cNvPr id="5" name="Image 1" descr="preencoded.png"/>
          <p:cNvPicPr>
            <a:picLocks noChangeAspect="1"/>
            <a:extLst>
              <a:ext uri="smNativeData">
                <pr:smNativeData xmlns:pr="smNativeData" xmlns="smNativeData" val="SMDATA_17_8MZ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CQDGgK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IkMAAA+EQAA9A8AAKkU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2037715" y="2802890"/>
            <a:ext cx="555625" cy="5556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Text 2"/>
          <p:cNvSpPr>
            <a:extLst>
              <a:ext uri="smNativeData">
                <pr:smNativeData xmlns:pr="smNativeData" xmlns="smNativeData" val="SMDATA_15_8MZ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QwAAAcWAAA7GwAAbxwAABAAAAAmAAAACAAAAP//////////"/>
              </a:ext>
            </a:extLst>
          </p:cNvSpPr>
          <p:nvPr/>
        </p:nvSpPr>
        <p:spPr>
          <a:xfrm>
            <a:off x="2037715" y="3580765"/>
            <a:ext cx="2388870" cy="1041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730"/>
              </a:lnSpc>
              <a:buNone/>
            </a:pPr>
            <a:r>
              <a:rPr lang="en-us" sz="2185" b="1" cap="none">
                <a:solidFill>
                  <a:srgbClr val="272525"/>
                </a:solidFill>
                <a:latin typeface="p22-mackinac-pro" pitchFamily="0" charset="0"/>
                <a:ea typeface="p22-mackinac-pro" pitchFamily="0" charset="0"/>
                <a:cs typeface="p22-mackinac-pro" pitchFamily="0" charset="0"/>
              </a:rPr>
              <a:t>Управление тестовыми кейсами</a:t>
            </a:r>
            <a:endParaRPr lang="en-us" sz="2185" cap="none"/>
          </a:p>
        </p:txBody>
      </p:sp>
      <p:sp>
        <p:nvSpPr>
          <p:cNvPr id="7" name="Text 3"/>
          <p:cNvSpPr>
            <a:extLst>
              <a:ext uri="smNativeData">
                <pr:smNativeData xmlns:pr="smNativeData" xmlns="smNativeData" val="SMDATA_15_8MZ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oAC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QwAAEEdAAA7GwAALygAABAAAAAmAAAACAAAAP//////////"/>
              </a:ext>
            </a:extLst>
          </p:cNvSpPr>
          <p:nvPr/>
        </p:nvSpPr>
        <p:spPr>
          <a:xfrm>
            <a:off x="2037715" y="4755515"/>
            <a:ext cx="2388870" cy="17767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795"/>
              </a:lnSpc>
              <a:buNone/>
            </a:pPr>
            <a:r>
              <a:rPr lang="en-us" cap="none">
                <a:solidFill>
                  <a:srgbClr val="272525"/>
                </a:solidFill>
                <a:latin typeface="Eudoxus Sans" pitchFamily="0" charset="0"/>
                <a:ea typeface="Eudoxus Sans" pitchFamily="0" charset="0"/>
                <a:cs typeface="Eudoxus Sans" pitchFamily="0" charset="0"/>
              </a:rPr>
              <a:t>MVSTE позволяет создавать, организовывать и отслеживать тестовые кейсы.</a:t>
            </a:r>
            <a:endParaRPr lang="en-us" cap="none"/>
          </a:p>
        </p:txBody>
      </p:sp>
      <p:pic>
        <p:nvPicPr>
          <p:cNvPr id="8" name="Image 2" descr="preencoded.png"/>
          <p:cNvPicPr>
            <a:picLocks noChangeAspect="1"/>
            <a:extLst>
              <a:ext uri="smNativeData">
                <pr:smNativeData xmlns:pr="smNativeData" xmlns="smNativeData" val="SMDATA_17_8MZ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Br2voK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EgdAAA+EQAAsyAAAKkUAAAQAAAAJgAAAAgAAAD//////////w==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4759960" y="2802890"/>
            <a:ext cx="555625" cy="5556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9" name="Text 4"/>
          <p:cNvSpPr>
            <a:extLst>
              <a:ext uri="smNativeData">
                <pr:smNativeData xmlns:pr="smNativeData" xmlns="smNativeData" val="SMDATA_15_8MZ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cTnK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SB0AAAcWAAD6KwAAKRgAABAgAAAmAAAACAAAAP//////////"/>
              </a:ext>
            </a:extLst>
          </p:cNvSpPr>
          <p:nvPr/>
        </p:nvSpPr>
        <p:spPr>
          <a:xfrm>
            <a:off x="4759960" y="3580765"/>
            <a:ext cx="2388870" cy="346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730"/>
              </a:lnSpc>
              <a:buNone/>
            </a:pPr>
            <a:r>
              <a:rPr lang="en-us" sz="2185" b="1" cap="none">
                <a:solidFill>
                  <a:srgbClr val="272525"/>
                </a:solidFill>
                <a:latin typeface="p22-mackinac-pro" pitchFamily="0" charset="0"/>
                <a:ea typeface="p22-mackinac-pro" pitchFamily="0" charset="0"/>
                <a:cs typeface="p22-mackinac-pro" pitchFamily="0" charset="0"/>
              </a:rPr>
              <a:t>Запуск тестов</a:t>
            </a:r>
            <a:endParaRPr lang="en-us" sz="2185" cap="none"/>
          </a:p>
        </p:txBody>
      </p:sp>
      <p:sp>
        <p:nvSpPr>
          <p:cNvPr id="10" name="Text 5"/>
          <p:cNvSpPr>
            <a:extLst>
              <a:ext uri="smNativeData">
                <pr:smNativeData xmlns:pr="smNativeData" xmlns="smNativeData" val="SMDATA_15_8MZ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sAC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SB0AAPsYAAD6KwAASSgAABAAAAAmAAAACAAAAP//////////"/>
              </a:ext>
            </a:extLst>
          </p:cNvSpPr>
          <p:nvPr/>
        </p:nvSpPr>
        <p:spPr>
          <a:xfrm>
            <a:off x="4759960" y="4060825"/>
            <a:ext cx="2388870" cy="24879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795"/>
              </a:lnSpc>
              <a:buNone/>
            </a:pPr>
            <a:r>
              <a:rPr lang="en-us" cap="none">
                <a:solidFill>
                  <a:srgbClr val="272525"/>
                </a:solidFill>
                <a:latin typeface="Eudoxus Sans" pitchFamily="0" charset="0"/>
                <a:ea typeface="Eudoxus Sans" pitchFamily="0" charset="0"/>
                <a:cs typeface="Eudoxus Sans" pitchFamily="0" charset="0"/>
              </a:rPr>
              <a:t>Платформа предоставляет инструменты для запуска модульных тестов вручную или в автоматическом режиме.</a:t>
            </a:r>
            <a:endParaRPr lang="en-us" cap="none"/>
          </a:p>
        </p:txBody>
      </p:sp>
      <p:pic>
        <p:nvPicPr>
          <p:cNvPr id="11" name="Image 3" descr="preencoded.png"/>
          <p:cNvPicPr>
            <a:picLocks noChangeAspect="1"/>
            <a:extLst>
              <a:ext uri="smNativeData">
                <pr:smNativeData xmlns:pr="smNativeData" xmlns="smNativeData" val="SMDATA_17_8MZ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YuAAA+EQAAcTEAAKkUAAAQAAAAJgAAAAgAAAD//////////w=="/>
              </a:ext>
            </a:extLst>
          </p:cNvPicPr>
          <p:nvPr/>
        </p:nvPicPr>
        <p:blipFill>
          <a:blip r:embed="rId6"/>
          <a:stretch>
            <a:fillRect/>
          </a:stretch>
        </p:blipFill>
        <p:spPr>
          <a:xfrm>
            <a:off x="7481570" y="2802890"/>
            <a:ext cx="555625" cy="5556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2" name="Text 6"/>
          <p:cNvSpPr>
            <a:extLst>
              <a:ext uri="smNativeData">
                <pr:smNativeData xmlns:pr="smNativeData" xmlns="smNativeData" val="SMDATA_15_8MZ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kQMD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Bi4AAAcWAAC4PAAATBoAABAAAAAmAAAACAAAAP//////////"/>
              </a:ext>
            </a:extLst>
          </p:cNvSpPr>
          <p:nvPr/>
        </p:nvSpPr>
        <p:spPr>
          <a:xfrm>
            <a:off x="7481570" y="3580765"/>
            <a:ext cx="2388870" cy="694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730"/>
              </a:lnSpc>
              <a:buNone/>
            </a:pPr>
            <a:r>
              <a:rPr lang="en-us" sz="2185" b="1" cap="none">
                <a:solidFill>
                  <a:srgbClr val="272525"/>
                </a:solidFill>
                <a:latin typeface="p22-mackinac-pro" pitchFamily="0" charset="0"/>
                <a:ea typeface="p22-mackinac-pro" pitchFamily="0" charset="0"/>
                <a:cs typeface="p22-mackinac-pro" pitchFamily="0" charset="0"/>
              </a:rPr>
              <a:t>Отчетность и аналитика</a:t>
            </a:r>
            <a:endParaRPr lang="en-us" sz="2185" cap="none"/>
          </a:p>
        </p:txBody>
      </p:sp>
      <p:sp>
        <p:nvSpPr>
          <p:cNvPr id="13" name="Text 7"/>
          <p:cNvSpPr>
            <a:extLst>
              <a:ext uri="smNativeData">
                <pr:smNativeData xmlns:pr="smNativeData" xmlns="smNativeData" val="SMDATA_15_8MZ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NqUo7k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Bi4AAB4bAAC4PAAAnCwAABAAAAAmAAAACAAAAP//////////"/>
              </a:ext>
            </a:extLst>
          </p:cNvSpPr>
          <p:nvPr/>
        </p:nvSpPr>
        <p:spPr>
          <a:xfrm>
            <a:off x="7481570" y="4408170"/>
            <a:ext cx="2388870" cy="28435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795"/>
              </a:lnSpc>
              <a:buNone/>
            </a:pPr>
            <a:r>
              <a:rPr lang="en-us" cap="none">
                <a:solidFill>
                  <a:srgbClr val="272525"/>
                </a:solidFill>
                <a:latin typeface="Eudoxus Sans" pitchFamily="0" charset="0"/>
                <a:ea typeface="Eudoxus Sans" pitchFamily="0" charset="0"/>
                <a:cs typeface="Eudoxus Sans" pitchFamily="0" charset="0"/>
              </a:rPr>
              <a:t>MVSTE генерирует подробные отчеты о результатах тестирования, а также предоставляет аналитику и визуализацию данных.</a:t>
            </a:r>
            <a:endParaRPr lang="en-us" cap="none"/>
          </a:p>
        </p:txBody>
      </p:sp>
      <p:pic>
        <p:nvPicPr>
          <p:cNvPr id="14" name="Image 4" descr="preencoded.png"/>
          <p:cNvPicPr>
            <a:picLocks noChangeAspect="1"/>
            <a:extLst>
              <a:ext uri="smNativeData">
                <pr:smNativeData xmlns:pr="smNativeData" xmlns="smNativeData" val="SMDATA_17_8MZ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MU+AAA+EQAAL0IAAKkUAAAQAAAAJgAAAAgAAAD//////////w=="/>
              </a:ext>
            </a:extLst>
          </p:cNvPicPr>
          <p:nvPr/>
        </p:nvPicPr>
        <p:blipFill>
          <a:blip r:embed="rId7"/>
          <a:stretch>
            <a:fillRect/>
          </a:stretch>
        </p:blipFill>
        <p:spPr>
          <a:xfrm>
            <a:off x="10203815" y="2802890"/>
            <a:ext cx="554990" cy="5556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5" name="Text 8"/>
          <p:cNvSpPr>
            <a:extLst>
              <a:ext uri="smNativeData">
                <pr:smNativeData xmlns:pr="smNativeData" xmlns="smNativeData" val="SMDATA_15_8MZ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FA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xT4AAAcWAAB3TQAAKRgAABAgAAAmAAAACAAAAP//////////"/>
              </a:ext>
            </a:extLst>
          </p:cNvSpPr>
          <p:nvPr/>
        </p:nvSpPr>
        <p:spPr>
          <a:xfrm>
            <a:off x="10203815" y="3580765"/>
            <a:ext cx="2388870" cy="346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730"/>
              </a:lnSpc>
              <a:buNone/>
            </a:pPr>
            <a:r>
              <a:rPr lang="en-us" sz="2185" b="1" cap="none">
                <a:solidFill>
                  <a:srgbClr val="272525"/>
                </a:solidFill>
                <a:latin typeface="p22-mackinac-pro" pitchFamily="0" charset="0"/>
                <a:ea typeface="p22-mackinac-pro" pitchFamily="0" charset="0"/>
                <a:cs typeface="p22-mackinac-pro" pitchFamily="0" charset="0"/>
              </a:rPr>
              <a:t>Интеграция</a:t>
            </a:r>
            <a:endParaRPr lang="en-us" sz="2185" cap="none"/>
          </a:p>
        </p:txBody>
      </p:sp>
      <p:sp>
        <p:nvSpPr>
          <p:cNvPr id="16" name="Text 9"/>
          <p:cNvSpPr>
            <a:extLst>
              <a:ext uri="smNativeData">
                <pr:smNativeData xmlns:pr="smNativeData" xmlns="smNativeData" val="SMDATA_15_8MZ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Gv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xT4AAPsYAAB3TQAAqCwAABAAAAAmAAAACAAAAP//////////"/>
              </a:ext>
            </a:extLst>
          </p:cNvSpPr>
          <p:nvPr/>
        </p:nvSpPr>
        <p:spPr>
          <a:xfrm>
            <a:off x="10203815" y="4060825"/>
            <a:ext cx="2388870" cy="31984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795"/>
              </a:lnSpc>
              <a:buNone/>
            </a:pPr>
            <a:r>
              <a:rPr lang="en-us" cap="none">
                <a:solidFill>
                  <a:srgbClr val="272525"/>
                </a:solidFill>
                <a:latin typeface="Eudoxus Sans" pitchFamily="0" charset="0"/>
                <a:ea typeface="Eudoxus Sans" pitchFamily="0" charset="0"/>
                <a:cs typeface="Eudoxus Sans" pitchFamily="0" charset="0"/>
              </a:rPr>
              <a:t>Платформа интегрируется с системами управления версиями, CI/CD инструментами и другими разработческими сервисами.</a:t>
            </a:r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  <a:extLst>
              <a:ext uri="smNativeData">
                <pr:smNativeData xmlns:pr="smNativeData" xmlns="smNativeData" val="SMDATA_17_8MZ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AAAAAAAAAAAFoAAKAy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Shape 0"/>
          <p:cNvSpPr>
            <a:extLst>
              <a:ext uri="smNativeData">
                <pr:smNativeData xmlns:pr="smNativeData" xmlns="smNativeData" val="SMDATA_15_8MZLZhMAAAAlAAAAZAAAAA0AAAAAkAAAAEgAAACQAAAASAAAAAAAAAAAAAAAAAAAAAEAAABQAAAAAAAAAAAA4D8AAAAAAADgPwAAAAAAAOA/AAAAAAAA4D8AAAAAAADgPwAAAAAAAOA/AAAAAAAA4D8AAAAAAADgPwAAAAAAAOA/AAAAAAAA4D8CAAAAjAAAAAEAAAAAAAAA////AP///wgZ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  <a:effectLst/>
        </p:spPr>
      </p:sp>
      <p:pic>
        <p:nvPicPr>
          <p:cNvPr id="4" name="Image 1" descr="preencoded.png"/>
          <p:cNvPicPr>
            <a:picLocks noChangeAspect="1"/>
            <a:extLst>
              <a:ext uri="smNativeData">
                <pr:smNativeData xmlns:pr="smNativeData" xmlns="smNativeData" val="SMDATA_17_8MZ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PT///8AAAAAdBYAAKAy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 1"/>
          <p:cNvSpPr>
            <a:extLst>
              <a:ext uri="smNativeData">
                <pr:smNativeData xmlns:pr="smNativeData" xmlns="smNativeData" val="SMDATA_15_8MZ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khK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YRsAAJwEAAAfVQAAvgwAABAAAAAmAAAACAAAAP//////////"/>
              </a:ext>
            </a:extLst>
          </p:cNvSpPr>
          <p:nvPr/>
        </p:nvSpPr>
        <p:spPr>
          <a:xfrm>
            <a:off x="4450715" y="749300"/>
            <a:ext cx="9386570" cy="13220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5200"/>
              </a:lnSpc>
              <a:buNone/>
            </a:pPr>
            <a:r>
              <a:rPr lang="en-us" sz="4160" b="1" cap="none">
                <a:solidFill>
                  <a:srgbClr val="000000"/>
                </a:solidFill>
                <a:latin typeface="p22-mackinac-pro" pitchFamily="0" charset="0"/>
                <a:ea typeface="p22-mackinac-pro" pitchFamily="0" charset="0"/>
                <a:cs typeface="p22-mackinac-pro" pitchFamily="0" charset="0"/>
              </a:rPr>
              <a:t>Настройка и конфигурирование MVSTE</a:t>
            </a:r>
            <a:endParaRPr lang="en-us" sz="4160" cap="none"/>
          </a:p>
        </p:txBody>
      </p:sp>
      <p:sp>
        <p:nvSpPr>
          <p:cNvPr id="6" name="Shape 2"/>
          <p:cNvSpPr>
            <a:extLst>
              <a:ext uri="smNativeData">
                <pr:smNativeData xmlns:pr="smNativeData" xmlns="smNativeData" val="SMDATA_15_8MZLZhMAAAAlAAAAZQAAAA0AAAAAkAAAAEgAAACQAAAASAAAAAAAAAAAAAAAAAAAAAEAAABQAAAA4IRCBBwCEkAAAAAAAADwvwAAAAAAAOA/AAAAAAAA4D8AAAAAAADgPwAAAAAAAOA/AAAAAAAA4D8AAAAAAADgPwAAAAAAAOA/AAAAAAAA4D8CAAAAjAAAAAEAAAAAAAAAstTl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YaJ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tTlAP///wEAAAAAAAAAAAAAAAAAAAAAAAAAAAAAAAAAAAAAAAAAAAAAAAB/f38A5+bmA8zMzADAwP8Af39/AAAAAAAAAAAAAAAAAAAAAAAAAAAAIQAAABgAAAAUAAAAMx0AALEOAAB1HQAABC4AABAAAAAmAAAACAAAAP//////////"/>
              </a:ext>
            </a:extLst>
          </p:cNvSpPr>
          <p:nvPr/>
        </p:nvSpPr>
        <p:spPr>
          <a:xfrm>
            <a:off x="4746625" y="2388235"/>
            <a:ext cx="41910" cy="5092065"/>
          </a:xfrm>
          <a:prstGeom prst="roundRect">
            <a:avLst>
              <a:gd name="adj" fmla="val 225103"/>
            </a:avLst>
          </a:prstGeom>
          <a:solidFill>
            <a:srgbClr val="B2D4E5"/>
          </a:solidFill>
          <a:ln>
            <a:noFill/>
          </a:ln>
          <a:effectLst/>
        </p:spPr>
      </p:sp>
      <p:sp>
        <p:nvSpPr>
          <p:cNvPr id="7" name="Shape 3"/>
          <p:cNvSpPr>
            <a:extLst>
              <a:ext uri="smNativeData">
                <pr:smNativeData xmlns:pr="smNativeData" xmlns="smNativeData" val="SMDATA_15_8MZLZhMAAAAlAAAAZQAAAA0AAAAAkAAAAEgAAACQAAAASAAAAAAAAAAAAAAAAAAAAAEAAABQAAAA4IRCBBwCEkAAAAAAAADwvwAAAAAAAOA/AAAAAAAA4D8AAAAAAADgPwAAAAAAAOA/AAAAAAAA4D8AAAAAAADgPwAAAAAAAOA/AAAAAAAA4D8CAAAAjAAAAAEAAAAAAAAAstTl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chK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tTlAP///wEAAAAAAAAAAAAAAAAAAAAAAAAAAAAAAAAAAAAAAAAAAAAAAAB/f38A5+bmA8zMzADAwP8Af39/AAAAAAAAAAAAAAAAAAAAAAAAAAAAIQAAABgAAAAUAAAAyh4AAAoRAABYIwAATREAABAAAAAmAAAACAAAAP//////////"/>
              </a:ext>
            </a:extLst>
          </p:cNvSpPr>
          <p:nvPr/>
        </p:nvSpPr>
        <p:spPr>
          <a:xfrm>
            <a:off x="5005070" y="2769870"/>
            <a:ext cx="740410" cy="42545"/>
          </a:xfrm>
          <a:prstGeom prst="roundRect">
            <a:avLst>
              <a:gd name="adj" fmla="val 225103"/>
            </a:avLst>
          </a:prstGeom>
          <a:solidFill>
            <a:srgbClr val="B2D4E5"/>
          </a:solidFill>
          <a:ln>
            <a:noFill/>
          </a:ln>
          <a:effectLst/>
        </p:spPr>
      </p:sp>
      <p:sp>
        <p:nvSpPr>
          <p:cNvPr id="8" name="Shape 4"/>
          <p:cNvSpPr>
            <a:extLst>
              <a:ext uri="smNativeData">
                <pr:smNativeData xmlns:pr="smNativeData" xmlns="smNativeData" val="SMDATA_15_8MZLZhMAAAAlAAAAZQAAAA0AAAAAkAAAAEgAAACQAAAASAAAAAAAAAAAAAAAAAAAAAEAAABQAAAAQwQcQpWa2T8AAAAAAADwvwAAAAAAAOA/AAAAAAAA4D8AAAAAAADgPwAAAAAAAOA/AAAAAAAA4D8AAAAAAADgPwAAAAAAAOA/AAAAAAAA4D8CAAAAjAAAAAEAAAAAAAAAzO7/AP///wgAAAAAAAAAAAAAAAAAAAAAAAAAAAAAAAAAAAAAeAAAAAEAAABAAAAAAAAAAAAAAABaAAAAAAAAAAAAAAAAAAAAAAAAAAAAAAAAAAAAAAAAAAAAAAAAAAAAAAAAAAAAAAAAAAAAAAAAAAAAAAAAAAAAAAAAAAAAAAAAAAAAFAAAADwAAAABAAAAAAAAALLU5QAM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UaI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zO7/AP///wEAAAAAAAAAAAAAAAAAAAAAAAAAAAAAAAAAAAAAAAAAALLU5QB/f38A5+bmA8zMzADAwP8Af39/AAAAAAAAAAAAAAAAAAAAAAAAAAAAIQAAABgAAAAUAAAA3RsAALUPAADKHgAAohIAABAAAAAmAAAACAAAAP//////////"/>
              </a:ext>
            </a:extLst>
          </p:cNvSpPr>
          <p:nvPr/>
        </p:nvSpPr>
        <p:spPr>
          <a:xfrm>
            <a:off x="4529455" y="2553335"/>
            <a:ext cx="475615" cy="475615"/>
          </a:xfrm>
          <a:prstGeom prst="roundRect">
            <a:avLst>
              <a:gd name="adj" fmla="val 20003"/>
            </a:avLst>
          </a:prstGeom>
          <a:solidFill>
            <a:srgbClr val="CCEEFF"/>
          </a:solidFill>
          <a:ln w="7620" cap="flat" cmpd="sng" algn="ctr">
            <a:solidFill>
              <a:srgbClr val="B2D4E5"/>
            </a:solidFill>
            <a:prstDash val="solid"/>
            <a:headEnd type="none"/>
            <a:tailEnd type="none"/>
          </a:ln>
          <a:effectLst/>
        </p:spPr>
      </p:sp>
      <p:sp>
        <p:nvSpPr>
          <p:cNvPr id="9" name="Text 5"/>
          <p:cNvSpPr>
            <a:extLst>
              <a:ext uri="smNativeData">
                <pr:smNativeData xmlns:pr="smNativeData" xmlns="smNativeData" val="SMDATA_15_8MZ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oAC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7hwAAPMPAAC5HQAAZBIAABAgAAAmAAAACAAAAP//////////"/>
              </a:ext>
            </a:extLst>
          </p:cNvSpPr>
          <p:nvPr/>
        </p:nvSpPr>
        <p:spPr>
          <a:xfrm>
            <a:off x="4702810" y="2592705"/>
            <a:ext cx="128905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3120"/>
              </a:lnSpc>
              <a:buNone/>
            </a:pPr>
            <a:r>
              <a:rPr lang="en-us" sz="2495" b="1" cap="none">
                <a:solidFill>
                  <a:srgbClr val="272525"/>
                </a:solidFill>
                <a:latin typeface="p22-mackinac-pro" pitchFamily="0" charset="0"/>
                <a:ea typeface="p22-mackinac-pro" pitchFamily="0" charset="0"/>
                <a:cs typeface="p22-mackinac-pro" pitchFamily="0" charset="0"/>
              </a:rPr>
              <a:t>1</a:t>
            </a:r>
            <a:endParaRPr lang="en-us" sz="2495" cap="none"/>
          </a:p>
        </p:txBody>
      </p:sp>
      <p:sp>
        <p:nvSpPr>
          <p:cNvPr id="10" name="Text 6"/>
          <p:cNvSpPr>
            <a:extLst>
              <a:ext uri="smNativeData">
                <pr:smNativeData xmlns:pr="smNativeData" xmlns="smNativeData" val="SMDATA_15_8MZ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AEB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eyQAAP4PAAC9NAAABhIAABAgAAAmAAAACAAAAP//////////"/>
              </a:ext>
            </a:extLst>
          </p:cNvSpPr>
          <p:nvPr/>
        </p:nvSpPr>
        <p:spPr>
          <a:xfrm>
            <a:off x="5930265" y="2599690"/>
            <a:ext cx="2642870" cy="330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80" b="1" cap="none">
                <a:solidFill>
                  <a:srgbClr val="272525"/>
                </a:solidFill>
                <a:latin typeface="p22-mackinac-pro" pitchFamily="0" charset="0"/>
                <a:ea typeface="p22-mackinac-pro" pitchFamily="0" charset="0"/>
                <a:cs typeface="p22-mackinac-pro" pitchFamily="0" charset="0"/>
              </a:rPr>
              <a:t>Установка</a:t>
            </a:r>
            <a:endParaRPr lang="en-us" sz="2080" cap="none"/>
          </a:p>
        </p:txBody>
      </p:sp>
      <p:sp>
        <p:nvSpPr>
          <p:cNvPr id="11" name="Text 7"/>
          <p:cNvSpPr>
            <a:extLst>
              <a:ext uri="smNativeData">
                <pr:smNativeData xmlns:pr="smNativeData" xmlns="smNativeData" val="SMDATA_15_8MZ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AEB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eyQAAM4SAAAfVQAA9xYAABAAAAAmAAAACAAAAP//////////"/>
              </a:ext>
            </a:extLst>
          </p:cNvSpPr>
          <p:nvPr/>
        </p:nvSpPr>
        <p:spPr>
          <a:xfrm>
            <a:off x="5930265" y="3056890"/>
            <a:ext cx="7907020" cy="6762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660"/>
              </a:lnSpc>
              <a:buNone/>
            </a:pPr>
            <a:r>
              <a:rPr lang="en-us" sz="1665" cap="none">
                <a:solidFill>
                  <a:srgbClr val="272525"/>
                </a:solidFill>
                <a:latin typeface="Eudoxus Sans" pitchFamily="0" charset="0"/>
                <a:ea typeface="Eudoxus Sans" pitchFamily="0" charset="0"/>
                <a:cs typeface="Eudoxus Sans" pitchFamily="0" charset="0"/>
              </a:rPr>
              <a:t>Развертывание MVSTE в инфраструктуре организации с учетом требований к безопасности и производительности.</a:t>
            </a:r>
            <a:endParaRPr lang="en-us" sz="1665" cap="none"/>
          </a:p>
        </p:txBody>
      </p:sp>
      <p:sp>
        <p:nvSpPr>
          <p:cNvPr id="12" name="Shape 8"/>
          <p:cNvSpPr>
            <a:extLst>
              <a:ext uri="smNativeData">
                <pr:smNativeData xmlns:pr="smNativeData" xmlns="smNativeData" val="SMDATA_15_8MZLZhMAAAAlAAAAZQAAAA0AAAAAkAAAAEgAAACQAAAASAAAAAAAAAAAAAAAAAAAAAEAAABQAAAA4IRCBBwCEkAAAAAAAADwvwAAAAAAAOA/AAAAAAAA4D8AAAAAAADgPwAAAAAAAOA/AAAAAAAA4D8AAAAAAADgPwAAAAAAAOA/AAAAAAAA4D8CAAAAjAAAAAEAAAAAAAAAstTl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UDg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tTlAP///wEAAAAAAAAAAAAAAAAAAAAAAAAAAAAAAAAAAAAAAAAAAAAAAAB/f38A5+bmA8zMzADAwP8Af39/AAAAAAAAAAAAAAAAAAAAAAAAAAAAIQAAABgAAAAUAAAAyh4AAOobAABYIwAALBwAABAAAAAmAAAACAAAAP//////////"/>
              </a:ext>
            </a:extLst>
          </p:cNvSpPr>
          <p:nvPr/>
        </p:nvSpPr>
        <p:spPr>
          <a:xfrm>
            <a:off x="5005070" y="4537710"/>
            <a:ext cx="740410" cy="41910"/>
          </a:xfrm>
          <a:prstGeom prst="roundRect">
            <a:avLst>
              <a:gd name="adj" fmla="val 225103"/>
            </a:avLst>
          </a:prstGeom>
          <a:solidFill>
            <a:srgbClr val="B2D4E5"/>
          </a:solidFill>
          <a:ln>
            <a:noFill/>
          </a:ln>
          <a:effectLst/>
        </p:spPr>
      </p:sp>
      <p:sp>
        <p:nvSpPr>
          <p:cNvPr id="13" name="Shape 9"/>
          <p:cNvSpPr>
            <a:extLst>
              <a:ext uri="smNativeData">
                <pr:smNativeData xmlns:pr="smNativeData" xmlns="smNativeData" val="SMDATA_15_8MZLZhMAAAAlAAAAZQAAAA0AAAAAkAAAAEgAAACQAAAASAAAAAAAAAAAAAAAAAAAAAEAAABQAAAAQwQcQpWa2T8AAAAAAADwvwAAAAAAAOA/AAAAAAAA4D8AAAAAAADgPwAAAAAAAOA/AAAAAAAA4D8AAAAAAADgPwAAAAAAAOA/AAAAAAAA4D8CAAAAjAAAAAEAAAAAAAAAzO7/AP///wgAAAAAAAAAAAAAAAAAAAAAAAAAAAAAAAAAAAAAeAAAAAEAAABAAAAAAAAAAAAAAABaAAAAAAAAAAAAAAAAAAAAAAAAAAAAAAAAAAAAAAAAAAAAAAAAAAAAAAAAAAAAAAAAAAAAAAAAAAAAAAAAAAAAAAAAAAAAAAAAAAAAFAAAADwAAAABAAAAAAAAALLU5QAM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///8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zO7/AP///wEAAAAAAAAAAAAAAAAAAAAAAAAAAAAAAAAAAAAAAAAAALLU5QB/f38A5+bmA8zMzADAwP8Af39/AAAAAAAAAAAAAAAAAAAAAAAAAAAAIQAAABgAAAAUAAAA3RsAAJUaAADKHgAAgh0AABAAAAAmAAAACAAAAP//////////"/>
              </a:ext>
            </a:extLst>
          </p:cNvSpPr>
          <p:nvPr/>
        </p:nvSpPr>
        <p:spPr>
          <a:xfrm>
            <a:off x="4529455" y="4321175"/>
            <a:ext cx="475615" cy="475615"/>
          </a:xfrm>
          <a:prstGeom prst="roundRect">
            <a:avLst>
              <a:gd name="adj" fmla="val 20003"/>
            </a:avLst>
          </a:prstGeom>
          <a:solidFill>
            <a:srgbClr val="CCEEFF"/>
          </a:solidFill>
          <a:ln w="7620" cap="flat" cmpd="sng" algn="ctr">
            <a:solidFill>
              <a:srgbClr val="B2D4E5"/>
            </a:solidFill>
            <a:prstDash val="solid"/>
            <a:headEnd type="none"/>
            <a:tailEnd type="none"/>
          </a:ln>
          <a:effectLst/>
        </p:spPr>
      </p:sp>
      <p:sp>
        <p:nvSpPr>
          <p:cNvPr id="14" name="Text 10"/>
          <p:cNvSpPr>
            <a:extLst>
              <a:ext uri="smNativeData">
                <pr:smNativeData xmlns:pr="smNativeData" xmlns="smNativeData" val="SMDATA_15_8MZ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///8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whwAANMaAADlHQAAQx0AABAgAAAmAAAACAAAAP//////////"/>
              </a:ext>
            </a:extLst>
          </p:cNvSpPr>
          <p:nvPr/>
        </p:nvSpPr>
        <p:spPr>
          <a:xfrm>
            <a:off x="4674870" y="4360545"/>
            <a:ext cx="184785" cy="3962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3120"/>
              </a:lnSpc>
              <a:buNone/>
            </a:pPr>
            <a:r>
              <a:rPr lang="en-us" sz="2495" b="1" cap="none">
                <a:solidFill>
                  <a:srgbClr val="272525"/>
                </a:solidFill>
                <a:latin typeface="p22-mackinac-pro" pitchFamily="0" charset="0"/>
                <a:ea typeface="p22-mackinac-pro" pitchFamily="0" charset="0"/>
                <a:cs typeface="p22-mackinac-pro" pitchFamily="0" charset="0"/>
              </a:rPr>
              <a:t>2</a:t>
            </a:r>
            <a:endParaRPr lang="en-us" sz="2495" cap="none"/>
          </a:p>
        </p:txBody>
      </p:sp>
      <p:sp>
        <p:nvSpPr>
          <p:cNvPr id="15" name="Text 11"/>
          <p:cNvSpPr>
            <a:extLst>
              <a:ext uri="smNativeData">
                <pr:smNativeData xmlns:pr="smNativeData" xmlns="smNativeData" val="SMDATA_15_8MZ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///8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eyQAAN4aAAC9NAAA5hwAABAgAAAmAAAACAAAAP//////////"/>
              </a:ext>
            </a:extLst>
          </p:cNvSpPr>
          <p:nvPr/>
        </p:nvSpPr>
        <p:spPr>
          <a:xfrm>
            <a:off x="5930265" y="4367530"/>
            <a:ext cx="2642870" cy="330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80" b="1" cap="none">
                <a:solidFill>
                  <a:srgbClr val="272525"/>
                </a:solidFill>
                <a:latin typeface="p22-mackinac-pro" pitchFamily="0" charset="0"/>
                <a:ea typeface="p22-mackinac-pro" pitchFamily="0" charset="0"/>
                <a:cs typeface="p22-mackinac-pro" pitchFamily="0" charset="0"/>
              </a:rPr>
              <a:t>Интеграция</a:t>
            </a:r>
            <a:endParaRPr lang="en-us" sz="2080" cap="none"/>
          </a:p>
        </p:txBody>
      </p:sp>
      <p:sp>
        <p:nvSpPr>
          <p:cNvPr id="16" name="Text 12"/>
          <p:cNvSpPr>
            <a:extLst>
              <a:ext uri="smNativeData">
                <pr:smNativeData xmlns:pr="smNativeData" xmlns="smNativeData" val="SMDATA_15_8MZ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NDCew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eyQAAK4dAAAfVQAA1yEAABAAAAAmAAAACAAAAP//////////"/>
              </a:ext>
            </a:extLst>
          </p:cNvSpPr>
          <p:nvPr/>
        </p:nvSpPr>
        <p:spPr>
          <a:xfrm>
            <a:off x="5930265" y="4824730"/>
            <a:ext cx="7907020" cy="6762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660"/>
              </a:lnSpc>
              <a:buNone/>
            </a:pPr>
            <a:r>
              <a:rPr lang="en-us" sz="1665" cap="none">
                <a:solidFill>
                  <a:srgbClr val="272525"/>
                </a:solidFill>
                <a:latin typeface="Eudoxus Sans" pitchFamily="0" charset="0"/>
                <a:ea typeface="Eudoxus Sans" pitchFamily="0" charset="0"/>
                <a:cs typeface="Eudoxus Sans" pitchFamily="0" charset="0"/>
              </a:rPr>
              <a:t>Подключение MVSTE к системам управления исходным кодом, CI/CD конвейерам и другим инструментам разработки.</a:t>
            </a:r>
            <a:endParaRPr lang="en-us" sz="1665" cap="none"/>
          </a:p>
        </p:txBody>
      </p:sp>
      <p:sp>
        <p:nvSpPr>
          <p:cNvPr id="17" name="Shape 13"/>
          <p:cNvSpPr>
            <a:extLst>
              <a:ext uri="smNativeData">
                <pr:smNativeData xmlns:pr="smNativeData" xmlns="smNativeData" val="SMDATA_15_8MZLZhMAAAAlAAAAZQAAAA0AAAAAkAAAAEgAAACQAAAASAAAAAAAAAAAAAAAAAAAAAEAAABQAAAA4IRCBBwCEkAAAAAAAADwvwAAAAAAAOA/AAAAAAAA4D8AAAAAAADgPwAAAAAAAOA/AAAAAAAA4D8AAAAAAADgPwAAAAAAAOA/AAAAAAAA4D8CAAAAjAAAAAEAAAAAAAAAstTl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NC3dw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tTlAP///wEAAAAAAAAAAAAAAAAAAAAAAAAAAAAAAAAAAAAAAAAAAAAAAAB/f38A5+bmA8zMzADAwP8Af39/AAAAAAAAAAAAAAAAAAAAAAAAAAAAIQAAABgAAAAUAAAAyh4AAMomAABYIwAADCcAABAAAAAmAAAACAAAAP//////////"/>
              </a:ext>
            </a:extLst>
          </p:cNvSpPr>
          <p:nvPr/>
        </p:nvSpPr>
        <p:spPr>
          <a:xfrm>
            <a:off x="5005070" y="6305550"/>
            <a:ext cx="740410" cy="41910"/>
          </a:xfrm>
          <a:prstGeom prst="roundRect">
            <a:avLst>
              <a:gd name="adj" fmla="val 225103"/>
            </a:avLst>
          </a:prstGeom>
          <a:solidFill>
            <a:srgbClr val="B2D4E5"/>
          </a:solidFill>
          <a:ln>
            <a:noFill/>
          </a:ln>
          <a:effectLst/>
        </p:spPr>
      </p:sp>
      <p:sp>
        <p:nvSpPr>
          <p:cNvPr id="18" name="Shape 14"/>
          <p:cNvSpPr>
            <a:extLst>
              <a:ext uri="smNativeData">
                <pr:smNativeData xmlns:pr="smNativeData" xmlns="smNativeData" val="SMDATA_15_8MZLZhMAAAAlAAAAZQAAAA0AAAAAkAAAAEgAAACQAAAASAAAAAAAAAAAAAAAAAAAAAEAAABQAAAAQwQcQpWa2T8AAAAAAADwvwAAAAAAAOA/AAAAAAAA4D8AAAAAAADgPwAAAAAAAOA/AAAAAAAA4D8AAAAAAADgPwAAAAAAAOA/AAAAAAAA4D8CAAAAjAAAAAEAAAAAAAAAzO7/AP///wgAAAAAAAAAAAAAAAAAAAAAAAAAAAAAAAAAAAAAeAAAAAEAAABAAAAAAAAAAAAAAABaAAAAAAAAAAAAAAAAAAAAAAAAAAAAAAAAAAAAAAAAAAAAAAAAAAAAAAAAAAAAAAAAAAAAAAAAAAAAAAAAAAAAAAAAAAAAAAAAAAAAFAAAADwAAAABAAAAAAAAALLU5QAM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NCscw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zO7/AP///wEAAAAAAAAAAAAAAAAAAAAAAAAAAAAAAAAAAAAAAAAAALLU5QB/f38A5+bmA8zMzADAwP8Af39/AAAAAAAAAAAAAAAAAAAAAAAAAAAAIQAAABgAAAAUAAAA3RsAAHUlAADKHgAAYigAABAAAAAmAAAACAAAAP//////////"/>
              </a:ext>
            </a:extLst>
          </p:cNvSpPr>
          <p:nvPr/>
        </p:nvSpPr>
        <p:spPr>
          <a:xfrm>
            <a:off x="4529455" y="6089015"/>
            <a:ext cx="475615" cy="475615"/>
          </a:xfrm>
          <a:prstGeom prst="roundRect">
            <a:avLst>
              <a:gd name="adj" fmla="val 20003"/>
            </a:avLst>
          </a:prstGeom>
          <a:solidFill>
            <a:srgbClr val="CCEEFF"/>
          </a:solidFill>
          <a:ln w="7620" cap="flat" cmpd="sng" algn="ctr">
            <a:solidFill>
              <a:srgbClr val="B2D4E5"/>
            </a:solidFill>
            <a:prstDash val="solid"/>
            <a:headEnd type="none"/>
            <a:tailEnd type="none"/>
          </a:ln>
          <a:effectLst/>
        </p:spPr>
      </p:sp>
      <p:sp>
        <p:nvSpPr>
          <p:cNvPr id="19" name="Text 15"/>
          <p:cNvSpPr>
            <a:extLst>
              <a:ext uri="smNativeData">
                <pr:smNativeData xmlns:pr="smNativeData" xmlns="smNativeData" val="SMDATA_15_8MZ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NChbw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vhwAALMlAADpHQAAIygAABAgAAAmAAAACAAAAP//////////"/>
              </a:ext>
            </a:extLst>
          </p:cNvSpPr>
          <p:nvPr/>
        </p:nvSpPr>
        <p:spPr>
          <a:xfrm>
            <a:off x="4672330" y="6128385"/>
            <a:ext cx="189865" cy="3962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3120"/>
              </a:lnSpc>
              <a:buNone/>
            </a:pPr>
            <a:r>
              <a:rPr lang="en-us" sz="2495" b="1" cap="none">
                <a:solidFill>
                  <a:srgbClr val="272525"/>
                </a:solidFill>
                <a:latin typeface="p22-mackinac-pro" pitchFamily="0" charset="0"/>
                <a:ea typeface="p22-mackinac-pro" pitchFamily="0" charset="0"/>
                <a:cs typeface="p22-mackinac-pro" pitchFamily="0" charset="0"/>
              </a:rPr>
              <a:t>3</a:t>
            </a:r>
            <a:endParaRPr lang="en-us" sz="2495" cap="none"/>
          </a:p>
        </p:txBody>
      </p:sp>
      <p:sp>
        <p:nvSpPr>
          <p:cNvPr id="20" name="Text 16"/>
          <p:cNvSpPr>
            <a:extLst>
              <a:ext uri="smNativeData">
                <pr:smNativeData xmlns:pr="smNativeData" xmlns="smNativeData" val="SMDATA_15_8MZ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NCWaw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eyQAAL0lAAC9NAAAxicAABAgAAAmAAAACAAAAP//////////"/>
              </a:ext>
            </a:extLst>
          </p:cNvSpPr>
          <p:nvPr/>
        </p:nvSpPr>
        <p:spPr>
          <a:xfrm>
            <a:off x="5930265" y="6134735"/>
            <a:ext cx="2642870" cy="330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80" b="1" cap="none">
                <a:solidFill>
                  <a:srgbClr val="272525"/>
                </a:solidFill>
                <a:latin typeface="p22-mackinac-pro" pitchFamily="0" charset="0"/>
                <a:ea typeface="p22-mackinac-pro" pitchFamily="0" charset="0"/>
                <a:cs typeface="p22-mackinac-pro" pitchFamily="0" charset="0"/>
              </a:rPr>
              <a:t>Конфигурация</a:t>
            </a:r>
            <a:endParaRPr lang="en-us" sz="2080" cap="none"/>
          </a:p>
        </p:txBody>
      </p:sp>
      <p:sp>
        <p:nvSpPr>
          <p:cNvPr id="21" name="Text 17"/>
          <p:cNvSpPr>
            <a:extLst>
              <a:ext uri="smNativeData">
                <pr:smNativeData xmlns:pr="smNativeData" xmlns="smNativeData" val="SMDATA_15_8MZ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NCLZw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eyQAAI0oAAAfVQAAtywAABAAAAAmAAAACAAAAP//////////"/>
              </a:ext>
            </a:extLst>
          </p:cNvSpPr>
          <p:nvPr/>
        </p:nvSpPr>
        <p:spPr>
          <a:xfrm>
            <a:off x="5930265" y="6591935"/>
            <a:ext cx="7907020" cy="6769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660"/>
              </a:lnSpc>
              <a:buNone/>
            </a:pPr>
            <a:r>
              <a:rPr lang="en-us" sz="1665" cap="none">
                <a:solidFill>
                  <a:srgbClr val="272525"/>
                </a:solidFill>
                <a:latin typeface="Eudoxus Sans" pitchFamily="0" charset="0"/>
                <a:ea typeface="Eudoxus Sans" pitchFamily="0" charset="0"/>
                <a:cs typeface="Eudoxus Sans" pitchFamily="0" charset="0"/>
              </a:rPr>
              <a:t>Настройка MVSTE под специфические потребности команды: управление пользователями, конфигурация тестовых сред, кастомизация отчетов.</a:t>
            </a:r>
            <a:endParaRPr lang="en-us" sz="1665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  <a:extLst>
              <a:ext uri="smNativeData">
                <pr:smNativeData xmlns:pr="smNativeData" xmlns="smNativeData" val="SMDATA_17_8MZ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E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AAAAAAAAAAAFoAAKAy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Shape 0"/>
          <p:cNvSpPr>
            <a:extLst>
              <a:ext uri="smNativeData">
                <pr:smNativeData xmlns:pr="smNativeData" xmlns="smNativeData" val="SMDATA_15_8MZLZhMAAAAlAAAAZAAAAA0AAAAAkAAAAEgAAACQAAAASAAAAAAAAAAAAAAAAAAAAAEAAABQAAAAAAAAAAAA4D8AAAAAAADgPwAAAAAAAOA/AAAAAAAA4D8AAAAAAADgPwAAAAAAAOA/AAAAAAAA4D8AAAAAAADgPwAAAAAAAOA/AAAAAAAA4D8CAAAAjAAAAAEAAAAAAAAA////AP///wgZ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  <a:effectLst/>
        </p:spPr>
      </p:sp>
      <p:pic>
        <p:nvPicPr>
          <p:cNvPr id="4" name="Image 1" descr="preencoded.png"/>
          <p:cNvPicPr>
            <a:picLocks noChangeAspect="1"/>
            <a:extLst>
              <a:ext uri="smNativeData">
                <pr:smNativeData xmlns:pr="smNativeData" xmlns="smNativeData" val="SMDATA_17_8MZ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PT///8AAAAAdBYAAKAy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 1"/>
          <p:cNvSpPr>
            <a:extLst>
              <a:ext uri="smNativeData">
                <pr:smNativeData xmlns:pr="smNativeData" xmlns="smNativeData" val="SMDATA_15_8MZ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7+/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OxsAAEgFAABFVQAAKw0AABAAAAAmAAAACAAAAP//////////"/>
              </a:ext>
            </a:extLst>
          </p:cNvSpPr>
          <p:nvPr/>
        </p:nvSpPr>
        <p:spPr>
          <a:xfrm>
            <a:off x="4426585" y="858520"/>
            <a:ext cx="9434830" cy="12820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5045"/>
              </a:lnSpc>
              <a:buNone/>
            </a:pPr>
            <a:r>
              <a:rPr lang="en-us" sz="4035" b="1" cap="none">
                <a:solidFill>
                  <a:srgbClr val="000000"/>
                </a:solidFill>
                <a:latin typeface="p22-mackinac-pro" pitchFamily="0" charset="0"/>
                <a:ea typeface="p22-mackinac-pro" pitchFamily="0" charset="0"/>
                <a:cs typeface="p22-mackinac-pro" pitchFamily="0" charset="0"/>
              </a:rPr>
              <a:t>Интеграция MVSTE с CI/CD инструментами</a:t>
            </a:r>
            <a:endParaRPr lang="en-us" sz="4035" cap="none"/>
          </a:p>
        </p:txBody>
      </p:sp>
      <p:pic>
        <p:nvPicPr>
          <p:cNvPr id="6" name="Image 2" descr="preencoded.png"/>
          <p:cNvPicPr>
            <a:picLocks noChangeAspect="1"/>
            <a:extLst>
              <a:ext uri="smNativeData">
                <pr:smNativeData xmlns:pr="smNativeData" xmlns="smNativeData" val="SMDATA_17_8MZ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DsbAAAQDwAAiiEAACcZAAAQAAAAJgAAAAgAAAD//////////w==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4426585" y="2448560"/>
            <a:ext cx="1025525" cy="164020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Text 2"/>
          <p:cNvSpPr>
            <a:extLst>
              <a:ext uri="smNativeData">
                <pr:smNativeData xmlns:pr="smNativeData" xmlns="smNativeData" val="SMDATA_15_8MZ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guzQ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byMAAFIQAAA0MwAASxIAABAgAAAmAAAACAAAAP//////////"/>
              </a:ext>
            </a:extLst>
          </p:cNvSpPr>
          <p:nvPr/>
        </p:nvSpPr>
        <p:spPr>
          <a:xfrm>
            <a:off x="5760085" y="2653030"/>
            <a:ext cx="2563495" cy="3206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520"/>
              </a:lnSpc>
              <a:buNone/>
            </a:pPr>
            <a:r>
              <a:rPr lang="en-us" sz="2015" b="1" cap="none">
                <a:solidFill>
                  <a:srgbClr val="272525"/>
                </a:solidFill>
                <a:latin typeface="p22-mackinac-pro" pitchFamily="0" charset="0"/>
                <a:ea typeface="p22-mackinac-pro" pitchFamily="0" charset="0"/>
                <a:cs typeface="p22-mackinac-pro" pitchFamily="0" charset="0"/>
              </a:rPr>
              <a:t>Связка с CI</a:t>
            </a:r>
            <a:endParaRPr lang="en-us" sz="2015" cap="none"/>
          </a:p>
        </p:txBody>
      </p:sp>
      <p:sp>
        <p:nvSpPr>
          <p:cNvPr id="8" name="Text 3"/>
          <p:cNvSpPr>
            <a:extLst>
              <a:ext uri="smNativeData">
                <pr:smNativeData xmlns:pr="smNativeData" xmlns="smNativeData" val="SMDATA_15_8MZ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sAC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byMAAA0TAABFVQAAFhcAABAAAAAmAAAACAAAAP//////////"/>
              </a:ext>
            </a:extLst>
          </p:cNvSpPr>
          <p:nvPr/>
        </p:nvSpPr>
        <p:spPr>
          <a:xfrm>
            <a:off x="5760085" y="3096895"/>
            <a:ext cx="8101330" cy="6559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580"/>
              </a:lnSpc>
              <a:buNone/>
            </a:pPr>
            <a:r>
              <a:rPr lang="en-us" sz="1615" cap="none">
                <a:solidFill>
                  <a:srgbClr val="272525"/>
                </a:solidFill>
                <a:latin typeface="Eudoxus Sans" pitchFamily="0" charset="0"/>
                <a:ea typeface="Eudoxus Sans" pitchFamily="0" charset="0"/>
                <a:cs typeface="Eudoxus Sans" pitchFamily="0" charset="0"/>
              </a:rPr>
              <a:t>MVSTE легко интегрируется с популярными CI серверами, такими как Jenkins, Travis CI или Azure Pipelines, автоматически запуская тесты при каждом коммите.</a:t>
            </a:r>
            <a:endParaRPr lang="en-us" sz="1615" cap="none"/>
          </a:p>
        </p:txBody>
      </p:sp>
      <p:pic>
        <p:nvPicPr>
          <p:cNvPr id="9" name="Image 3" descr="preencoded.png"/>
          <p:cNvPicPr>
            <a:picLocks noChangeAspect="1"/>
            <a:extLst>
              <a:ext uri="smNativeData">
                <pr:smNativeData xmlns:pr="smNativeData" xmlns="smNativeData" val="SMDATA_17_8MZ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DqG1vm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DsbAAAoGQAAiiEAAD8jAAAQAAAAJgAAAAgAAAD//////////w=="/>
              </a:ext>
            </a:extLst>
          </p:cNvPicPr>
          <p:nvPr/>
        </p:nvPicPr>
        <p:blipFill>
          <a:blip r:embed="rId6"/>
          <a:stretch>
            <a:fillRect/>
          </a:stretch>
        </p:blipFill>
        <p:spPr>
          <a:xfrm>
            <a:off x="4426585" y="4089400"/>
            <a:ext cx="1025525" cy="164020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" name="Text 4"/>
          <p:cNvSpPr>
            <a:extLst>
              <a:ext uri="smNativeData">
                <pr:smNativeData xmlns:pr="smNativeData" xmlns="smNativeData" val="SMDATA_15_8MZ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KUMHC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byMAAGoaAAA/NAAAYxwAABAgAAAmAAAACAAAAP//////////"/>
              </a:ext>
            </a:extLst>
          </p:cNvSpPr>
          <p:nvPr/>
        </p:nvSpPr>
        <p:spPr>
          <a:xfrm>
            <a:off x="5760085" y="4293870"/>
            <a:ext cx="2733040" cy="3206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520"/>
              </a:lnSpc>
              <a:buNone/>
            </a:pPr>
            <a:r>
              <a:rPr lang="en-us" sz="2015" b="1" cap="none">
                <a:solidFill>
                  <a:srgbClr val="272525"/>
                </a:solidFill>
                <a:latin typeface="p22-mackinac-pro" pitchFamily="0" charset="0"/>
                <a:ea typeface="p22-mackinac-pro" pitchFamily="0" charset="0"/>
                <a:cs typeface="p22-mackinac-pro" pitchFamily="0" charset="0"/>
              </a:rPr>
              <a:t>Анализ результатов</a:t>
            </a:r>
            <a:endParaRPr lang="en-us" sz="2015" cap="none"/>
          </a:p>
        </p:txBody>
      </p:sp>
      <p:sp>
        <p:nvSpPr>
          <p:cNvPr id="11" name="Text 5"/>
          <p:cNvSpPr>
            <a:extLst>
              <a:ext uri="smNativeData">
                <pr:smNativeData xmlns:pr="smNativeData" xmlns="smNativeData" val="SMDATA_15_8MZ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90cv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byMAACUdAABFVQAALiEAABAAAAAmAAAACAAAAP//////////"/>
              </a:ext>
            </a:extLst>
          </p:cNvSpPr>
          <p:nvPr/>
        </p:nvSpPr>
        <p:spPr>
          <a:xfrm>
            <a:off x="5760085" y="4737735"/>
            <a:ext cx="8101330" cy="6559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580"/>
              </a:lnSpc>
              <a:buNone/>
            </a:pPr>
            <a:r>
              <a:rPr lang="en-us" sz="1615" cap="none">
                <a:solidFill>
                  <a:srgbClr val="272525"/>
                </a:solidFill>
                <a:latin typeface="Eudoxus Sans" pitchFamily="0" charset="0"/>
                <a:ea typeface="Eudoxus Sans" pitchFamily="0" charset="0"/>
                <a:cs typeface="Eudoxus Sans" pitchFamily="0" charset="0"/>
              </a:rPr>
              <a:t>Платформа предоставляет подробные отчеты о результатах тестирования, помогая разработчикам быстро выявлять и исправлять ошибки.</a:t>
            </a:r>
            <a:endParaRPr lang="en-us" sz="1615" cap="none"/>
          </a:p>
        </p:txBody>
      </p:sp>
      <p:pic>
        <p:nvPicPr>
          <p:cNvPr id="12" name="Image 4" descr="preencoded.png"/>
          <p:cNvPicPr>
            <a:picLocks noChangeAspect="1"/>
            <a:extLst>
              <a:ext uri="smNativeData">
                <pr:smNativeData xmlns:pr="smNativeData" xmlns="smNativeData" val="SMDATA_17_8MZ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DsbAAA/IwAAiiEAAFctAAAQAAAAJgAAAAgAAAD//////////w=="/>
              </a:ext>
            </a:extLst>
          </p:cNvPicPr>
          <p:nvPr/>
        </p:nvPicPr>
        <p:blipFill>
          <a:blip r:embed="rId7"/>
          <a:stretch>
            <a:fillRect/>
          </a:stretch>
        </p:blipFill>
        <p:spPr>
          <a:xfrm>
            <a:off x="4426585" y="5729605"/>
            <a:ext cx="1025525" cy="164084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3" name="Text 6"/>
          <p:cNvSpPr>
            <a:extLst>
              <a:ext uri="smNativeData">
                <pr:smNativeData xmlns:pr="smNativeData" xmlns="smNativeData" val="SMDATA_15_8MZ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byMAAIIkAAA0MwAAeyYAABAgAAAmAAAACAAAAP//////////"/>
              </a:ext>
            </a:extLst>
          </p:cNvSpPr>
          <p:nvPr/>
        </p:nvSpPr>
        <p:spPr>
          <a:xfrm>
            <a:off x="5760085" y="5934710"/>
            <a:ext cx="2563495" cy="3206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520"/>
              </a:lnSpc>
              <a:buNone/>
            </a:pPr>
            <a:r>
              <a:rPr lang="en-us" sz="2015" b="1" cap="none">
                <a:solidFill>
                  <a:srgbClr val="272525"/>
                </a:solidFill>
                <a:latin typeface="p22-mackinac-pro" pitchFamily="0" charset="0"/>
                <a:ea typeface="p22-mackinac-pro" pitchFamily="0" charset="0"/>
                <a:cs typeface="p22-mackinac-pro" pitchFamily="0" charset="0"/>
              </a:rPr>
              <a:t>Поддержка CD</a:t>
            </a:r>
            <a:endParaRPr lang="en-us" sz="2015" cap="none"/>
          </a:p>
        </p:txBody>
      </p:sp>
      <p:sp>
        <p:nvSpPr>
          <p:cNvPr id="14" name="Text 7"/>
          <p:cNvSpPr>
            <a:extLst>
              <a:ext uri="smNativeData">
                <pr:smNativeData xmlns:pr="smNativeData" xmlns="smNativeData" val="SMDATA_15_8MZ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8L2b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byMAAD0nAABFVQAARisAABAAAAAmAAAACAAAAP//////////"/>
              </a:ext>
            </a:extLst>
          </p:cNvSpPr>
          <p:nvPr/>
        </p:nvSpPr>
        <p:spPr>
          <a:xfrm>
            <a:off x="5760085" y="6378575"/>
            <a:ext cx="8101330" cy="6559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580"/>
              </a:lnSpc>
              <a:buNone/>
            </a:pPr>
            <a:r>
              <a:rPr lang="en-us" sz="1615" cap="none">
                <a:solidFill>
                  <a:srgbClr val="272525"/>
                </a:solidFill>
                <a:latin typeface="Eudoxus Sans" pitchFamily="0" charset="0"/>
                <a:ea typeface="Eudoxus Sans" pitchFamily="0" charset="0"/>
                <a:cs typeface="Eudoxus Sans" pitchFamily="0" charset="0"/>
              </a:rPr>
              <a:t>Интеграция MVSTE с CD инструментами обеспечивает непрерывную доставку программного обеспечения, гарантируя высокое качество релизов.</a:t>
            </a:r>
            <a:endParaRPr lang="en-us" sz="1615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  <a:extLst>
              <a:ext uri="smNativeData">
                <pr:smNativeData xmlns:pr="smNativeData" xmlns="smNativeData" val="SMDATA_17_8MZ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E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AAAAAAAAAAAFoAAKAy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Shape 0"/>
          <p:cNvSpPr>
            <a:extLst>
              <a:ext uri="smNativeData">
                <pr:smNativeData xmlns:pr="smNativeData" xmlns="smNativeData" val="SMDATA_15_8MZLZhMAAAAlAAAAZAAAAA0AAAAAkAAAAEgAAACQAAAASAAAAAAAAAAAAAAAAAAAAAEAAABQAAAAAAAAAAAA4D8AAAAAAADgPwAAAAAAAOA/AAAAAAAA4D8AAAAAAADgPwAAAAAAAOA/AAAAAAAA4D8AAAAAAADgPwAAAAAAAOA/AAAAAAAA4D8CAAAAjAAAAAEAAAAAAAAA////AP///wgZ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I4D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  <a:effectLst/>
        </p:spPr>
      </p:sp>
      <p:sp>
        <p:nvSpPr>
          <p:cNvPr id="4" name="Text 1"/>
          <p:cNvSpPr>
            <a:extLst>
              <a:ext uri="smNativeData">
                <pr:smNativeData xmlns:pr="smNativeData" xmlns="smNativeData" val="SMDATA_15_8MZ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dg8AAGsDAACJSgAAFA8AABAAAAAmAAAACAAAAP//////////"/>
              </a:ext>
            </a:extLst>
          </p:cNvSpPr>
          <p:nvPr/>
        </p:nvSpPr>
        <p:spPr>
          <a:xfrm>
            <a:off x="2513330" y="555625"/>
            <a:ext cx="9603105" cy="18954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4975"/>
              </a:lnSpc>
              <a:buNone/>
            </a:pPr>
            <a:r>
              <a:rPr lang="en-us" sz="3980" b="1" cap="none">
                <a:solidFill>
                  <a:srgbClr val="000000"/>
                </a:solidFill>
                <a:latin typeface="p22-mackinac-pro" pitchFamily="0" charset="0"/>
                <a:ea typeface="p22-mackinac-pro" pitchFamily="0" charset="0"/>
                <a:cs typeface="p22-mackinac-pro" pitchFamily="0" charset="0"/>
              </a:rPr>
              <a:t>Примеры автоматизации модульных тестов с помощью MVSTE</a:t>
            </a:r>
            <a:endParaRPr lang="en-us" sz="3980" cap="none"/>
          </a:p>
        </p:txBody>
      </p:sp>
      <p:sp>
        <p:nvSpPr>
          <p:cNvPr id="5" name="Shape 2"/>
          <p:cNvSpPr>
            <a:extLst>
              <a:ext uri="smNativeData">
                <pr:smNativeData xmlns:pr="smNativeData" xmlns="smNativeData" val="SMDATA_15_8MZLZhMAAAAlAAAAZQAAAA0AAAAAkAAAAEgAAACQAAAASAAAAAAAAAAAAAAAAAAAAAEAAABQAAAAtmeWBKiptT8AAAAAAADwvwAAAAAAAOA/AAAAAAAA4D8AAAAAAADgPwAAAAAAAOA/AAAAAAAA4D8AAAAAAADgPwAAAAAAAOA/AAAAAAAA4D8CAAAAjAAAAAEAAAAAAAAAzO7/AP///wgAAAAAAAAAAAAAAAAAAAAAAAAAAAAAAAAAAAAAeAAAAAEAAABAAAAAAAAAAAAAAABaAAAAAAAAAAAAAAAAAAAAAAAAAAAAAAAAAAAAAAAAAAAAAAAAAAAAAAAAAAAAAAAAAAAAAAAAAAAAAAAAAAAAAAAAAAAAAAAAAAAAFAAAADwAAAABAAAAAAAAALLU5QAM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zO7/AP///wEAAAAAAAAAAAAAAAAAAAAAAAAAAAAAAAAAAAAAAAAAALLU5QB/f38A5+bmA8zMzADAwP8Af39/AAAAAAAAAAAAAAAAAAAAAAAAAAAAIQAAABgAAAAUAAAAdg8AAJERAABhLAAAyx4AABAAAAAmAAAACAAAAP//////////"/>
              </a:ext>
            </a:extLst>
          </p:cNvSpPr>
          <p:nvPr/>
        </p:nvSpPr>
        <p:spPr>
          <a:xfrm>
            <a:off x="2513330" y="2855595"/>
            <a:ext cx="4700905" cy="2150110"/>
          </a:xfrm>
          <a:prstGeom prst="roundRect">
            <a:avLst>
              <a:gd name="adj" fmla="val 4231"/>
            </a:avLst>
          </a:prstGeom>
          <a:solidFill>
            <a:srgbClr val="CCEEFF"/>
          </a:solidFill>
          <a:ln w="7620" cap="flat" cmpd="sng" algn="ctr">
            <a:solidFill>
              <a:srgbClr val="B2D4E5"/>
            </a:solidFill>
            <a:prstDash val="solid"/>
            <a:headEnd type="none"/>
            <a:tailEnd type="none"/>
          </a:ln>
          <a:effectLst/>
        </p:spPr>
      </p:sp>
      <p:sp>
        <p:nvSpPr>
          <p:cNvPr id="6" name="Text 3"/>
          <p:cNvSpPr>
            <a:extLst>
              <a:ext uri="smNativeData">
                <pr:smNativeData xmlns:pr="smNativeData" xmlns="smNativeData" val="SMDATA_15_8MZ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wRAAANsSAABNIAAAzRQAABAgAAAmAAAACAAAAP//////////"/>
              </a:ext>
            </a:extLst>
          </p:cNvSpPr>
          <p:nvPr/>
        </p:nvSpPr>
        <p:spPr>
          <a:xfrm>
            <a:off x="2723515" y="3065145"/>
            <a:ext cx="2527300" cy="3162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485"/>
              </a:lnSpc>
              <a:buNone/>
            </a:pPr>
            <a:r>
              <a:rPr lang="en-us" sz="1990" b="1" cap="none">
                <a:solidFill>
                  <a:srgbClr val="272525"/>
                </a:solidFill>
                <a:latin typeface="p22-mackinac-pro" pitchFamily="0" charset="0"/>
                <a:ea typeface="p22-mackinac-pro" pitchFamily="0" charset="0"/>
                <a:cs typeface="p22-mackinac-pro" pitchFamily="0" charset="0"/>
              </a:rPr>
              <a:t>Тестирование API</a:t>
            </a:r>
            <a:endParaRPr lang="en-us" sz="1990" cap="none"/>
          </a:p>
        </p:txBody>
      </p:sp>
      <p:sp>
        <p:nvSpPr>
          <p:cNvPr id="7" name="Text 4"/>
          <p:cNvSpPr>
            <a:extLst>
              <a:ext uri="smNativeData">
                <pr:smNativeData xmlns:pr="smNativeData" xmlns="smNativeData" val="SMDATA_15_8MZ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BE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wRAAAIwVAAAWKwAAgR0AABAAAAAmAAAACAAAAP//////////"/>
              </a:ext>
            </a:extLst>
          </p:cNvSpPr>
          <p:nvPr/>
        </p:nvSpPr>
        <p:spPr>
          <a:xfrm>
            <a:off x="2723515" y="3502660"/>
            <a:ext cx="4280535" cy="12934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545"/>
              </a:lnSpc>
              <a:buNone/>
            </a:pPr>
            <a:r>
              <a:rPr lang="en-us" sz="1590" cap="none">
                <a:solidFill>
                  <a:srgbClr val="272525"/>
                </a:solidFill>
                <a:latin typeface="Eudoxus Sans" pitchFamily="0" charset="0"/>
                <a:ea typeface="Eudoxus Sans" pitchFamily="0" charset="0"/>
                <a:cs typeface="Eudoxus Sans" pitchFamily="0" charset="0"/>
              </a:rPr>
              <a:t>MVSTE позволяет легко создавать и запускать наборы тестов для API, проверяя корректность ответов и соответствие спецификациям.</a:t>
            </a:r>
            <a:endParaRPr lang="en-us" sz="1590" cap="none"/>
          </a:p>
        </p:txBody>
      </p:sp>
      <p:sp>
        <p:nvSpPr>
          <p:cNvPr id="8" name="Shape 5"/>
          <p:cNvSpPr>
            <a:extLst>
              <a:ext uri="smNativeData">
                <pr:smNativeData xmlns:pr="smNativeData" xmlns="smNativeData" val="SMDATA_15_8MZLZhMAAAAlAAAAZQAAAA0AAAAAkAAAAEgAAACQAAAASAAAAAAAAAAAAAAAAAAAAAEAAABQAAAAtmeWBKiptT8AAAAAAADwvwAAAAAAAOA/AAAAAAAA4D8AAAAAAADgPwAAAAAAAOA/AAAAAAAA4D8AAAAAAADgPwAAAAAAAOA/AAAAAAAA4D8CAAAAjAAAAAEAAAAAAAAAzO7/AP///wgAAAAAAAAAAAAAAAAAAAAAAAAAAAAAAAAAAAAAeAAAAAEAAABAAAAAAAAAAAAAAABaAAAAAAAAAAAAAAAAAAAAAAAAAAAAAAAAAAAAAAAAAAAAAAAAAAAAAAAAAAAAAAAAAAAAAAAAAAAAAAAAAAAAAAAAAAAAAAAAAAAAFAAAADwAAAABAAAAAAAAALLU5QAM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E1AT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zO7/AP///wEAAAAAAAAAAAAAAAAAAAAAAAAAAAAAAAAAAAAAAAAAALLU5QB/f38A5+bmA8zMzADAwP8Af39/AAAAAAAAAAAAAAAAAAAAAAAAAAAAIQAAABgAAAAUAAAAny0AAJERAACJSgAAyx4AABAAAAAmAAAACAAAAP//////////"/>
              </a:ext>
            </a:extLst>
          </p:cNvSpPr>
          <p:nvPr/>
        </p:nvSpPr>
        <p:spPr>
          <a:xfrm>
            <a:off x="7416165" y="2855595"/>
            <a:ext cx="4700270" cy="2150110"/>
          </a:xfrm>
          <a:prstGeom prst="roundRect">
            <a:avLst>
              <a:gd name="adj" fmla="val 4231"/>
            </a:avLst>
          </a:prstGeom>
          <a:solidFill>
            <a:srgbClr val="CCEEFF"/>
          </a:solidFill>
          <a:ln w="7620" cap="flat" cmpd="sng" algn="ctr">
            <a:solidFill>
              <a:srgbClr val="B2D4E5"/>
            </a:solidFill>
            <a:prstDash val="solid"/>
            <a:headEnd type="none"/>
            <a:tailEnd type="none"/>
          </a:ln>
          <a:effectLst/>
        </p:spPr>
      </p:sp>
      <p:sp>
        <p:nvSpPr>
          <p:cNvPr id="9" name="Text 6"/>
          <p:cNvSpPr>
            <a:extLst>
              <a:ext uri="smNativeData">
                <pr:smNativeData xmlns:pr="smNativeData" xmlns="smNativeData" val="SMDATA_15_8MZ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KEY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6i4AANsSAAD1QwAAzRQAABAgAAAmAAAACAAAAP//////////"/>
              </a:ext>
            </a:extLst>
          </p:cNvSpPr>
          <p:nvPr/>
        </p:nvSpPr>
        <p:spPr>
          <a:xfrm>
            <a:off x="7626350" y="3065145"/>
            <a:ext cx="3420745" cy="3162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485"/>
              </a:lnSpc>
              <a:buNone/>
            </a:pPr>
            <a:r>
              <a:rPr lang="en-us" sz="1990" b="1" cap="none">
                <a:solidFill>
                  <a:srgbClr val="272525"/>
                </a:solidFill>
                <a:latin typeface="p22-mackinac-pro" pitchFamily="0" charset="0"/>
                <a:ea typeface="p22-mackinac-pro" pitchFamily="0" charset="0"/>
                <a:cs typeface="p22-mackinac-pro" pitchFamily="0" charset="0"/>
              </a:rPr>
              <a:t>Модульное тестирование</a:t>
            </a:r>
            <a:endParaRPr lang="en-us" sz="1990" cap="none"/>
          </a:p>
        </p:txBody>
      </p:sp>
      <p:sp>
        <p:nvSpPr>
          <p:cNvPr id="10" name="Text 7"/>
          <p:cNvSpPr>
            <a:extLst>
              <a:ext uri="smNativeData">
                <pr:smNativeData xmlns:pr="smNativeData" xmlns="smNativeData" val="SMDATA_15_8MZ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KEY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6i4AAIwVAAA/SQAAgR0AABAAAAAmAAAACAAAAP//////////"/>
              </a:ext>
            </a:extLst>
          </p:cNvSpPr>
          <p:nvPr/>
        </p:nvSpPr>
        <p:spPr>
          <a:xfrm>
            <a:off x="7626350" y="3502660"/>
            <a:ext cx="4280535" cy="12934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545"/>
              </a:lnSpc>
              <a:buNone/>
            </a:pPr>
            <a:r>
              <a:rPr lang="en-us" sz="1590" cap="none">
                <a:solidFill>
                  <a:srgbClr val="272525"/>
                </a:solidFill>
                <a:latin typeface="Eudoxus Sans" pitchFamily="0" charset="0"/>
                <a:ea typeface="Eudoxus Sans" pitchFamily="0" charset="0"/>
                <a:cs typeface="Eudoxus Sans" pitchFamily="0" charset="0"/>
              </a:rPr>
              <a:t>Платформа упрощает создание и выполнение тестов для отдельных модулей, классов и функций, обеспечивая быструю обратную связь.</a:t>
            </a:r>
            <a:endParaRPr lang="en-us" sz="1590" cap="none"/>
          </a:p>
        </p:txBody>
      </p:sp>
      <p:sp>
        <p:nvSpPr>
          <p:cNvPr id="11" name="Shape 8"/>
          <p:cNvSpPr>
            <a:extLst>
              <a:ext uri="smNativeData">
                <pr:smNativeData xmlns:pr="smNativeData" xmlns="smNativeData" val="SMDATA_15_8MZLZhMAAAAlAAAAZQAAAA0AAAAAkAAAAEgAAACQAAAASAAAAAAAAAAAAAAAAAAAAAEAAABQAAAAM1AZ/z7jsj8AAAAAAADwvwAAAAAAAOA/AAAAAAAA4D8AAAAAAADgPwAAAAAAAOA/AAAAAAAA4D8AAAAAAADgPwAAAAAAAOA/AAAAAAAA4D8CAAAAjAAAAAEAAAAAAAAAzO7/AP///wgAAAAAAAAAAAAAAAAAAAAAAAAAAAAAAAAAAAAAeAAAAAEAAABAAAAAAAAAAAAAAABaAAAAAAAAAAAAAAAAAAAAAAAAAAAAAAAAAAAAAAAAAAAAAAAAAAAAAAAAAAAAAAAAAAAAAAAAAAAAAAAAAAAAAAAAAAAAAAAAAAAAFAAAADwAAAABAAAAAAAAALLU5QAM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wB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zO7/AP///wEAAAAAAAAAAAAAAAAAAAAAAAAAAAAAAAAAAAAAAAAAALLU5QB/f38A5+bmA8zMzADAwP8Af39/AAAAAAAAAAAAAAAAAAAAAAAAAAAAIQAAABgAAAAUAAAAdg8AAAkgAABhLAAANS8AABAAAAAmAAAACAAAAP//////////"/>
              </a:ext>
            </a:extLst>
          </p:cNvSpPr>
          <p:nvPr/>
        </p:nvSpPr>
        <p:spPr>
          <a:xfrm>
            <a:off x="2513330" y="5207635"/>
            <a:ext cx="4700905" cy="2466340"/>
          </a:xfrm>
          <a:prstGeom prst="roundRect">
            <a:avLst>
              <a:gd name="adj" fmla="val 3689"/>
            </a:avLst>
          </a:prstGeom>
          <a:solidFill>
            <a:srgbClr val="CCEEFF"/>
          </a:solidFill>
          <a:ln w="7620" cap="flat" cmpd="sng" algn="ctr">
            <a:solidFill>
              <a:srgbClr val="B2D4E5"/>
            </a:solidFill>
            <a:prstDash val="solid"/>
            <a:headEnd type="none"/>
            <a:tailEnd type="none"/>
          </a:ln>
          <a:effectLst/>
        </p:spPr>
      </p:sp>
      <p:sp>
        <p:nvSpPr>
          <p:cNvPr id="12" name="Text 9"/>
          <p:cNvSpPr>
            <a:extLst>
              <a:ext uri="smNativeData">
                <pr:smNativeData xmlns:pr="smNativeData" xmlns="smNativeData" val="SMDATA_15_8MZ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0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wRAAAFQhAAAWKwAANyUAABAAAAAmAAAACAAAAP//////////"/>
              </a:ext>
            </a:extLst>
          </p:cNvSpPr>
          <p:nvPr/>
        </p:nvSpPr>
        <p:spPr>
          <a:xfrm>
            <a:off x="2723515" y="5417820"/>
            <a:ext cx="4280535" cy="6318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485"/>
              </a:lnSpc>
              <a:buNone/>
            </a:pPr>
            <a:r>
              <a:rPr lang="en-us" sz="1990" b="1" cap="none">
                <a:solidFill>
                  <a:srgbClr val="272525"/>
                </a:solidFill>
                <a:latin typeface="p22-mackinac-pro" pitchFamily="0" charset="0"/>
                <a:ea typeface="p22-mackinac-pro" pitchFamily="0" charset="0"/>
                <a:cs typeface="p22-mackinac-pro" pitchFamily="0" charset="0"/>
              </a:rPr>
              <a:t>Тестирование на различных платформах</a:t>
            </a:r>
            <a:endParaRPr lang="en-us" sz="1990" cap="none"/>
          </a:p>
        </p:txBody>
      </p:sp>
      <p:sp>
        <p:nvSpPr>
          <p:cNvPr id="13" name="Text 10"/>
          <p:cNvSpPr>
            <a:extLst>
              <a:ext uri="smNativeData">
                <pr:smNativeData xmlns:pr="smNativeData" xmlns="smNativeData" val="SMDATA_15_8MZ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wRAAAPUlAAAWKwAA6i0AABAAAAAmAAAACAAAAP//////////"/>
              </a:ext>
            </a:extLst>
          </p:cNvSpPr>
          <p:nvPr/>
        </p:nvSpPr>
        <p:spPr>
          <a:xfrm>
            <a:off x="2723515" y="6170295"/>
            <a:ext cx="4280535" cy="12934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545"/>
              </a:lnSpc>
              <a:buNone/>
            </a:pPr>
            <a:r>
              <a:rPr lang="en-us" sz="1590" cap="none">
                <a:solidFill>
                  <a:srgbClr val="272525"/>
                </a:solidFill>
                <a:latin typeface="Eudoxus Sans" pitchFamily="0" charset="0"/>
                <a:ea typeface="Eudoxus Sans" pitchFamily="0" charset="0"/>
                <a:cs typeface="Eudoxus Sans" pitchFamily="0" charset="0"/>
              </a:rPr>
              <a:t>MVSTE поддерживает тестирование на разных операционных системах, браузерах и устройствах, обеспечивая кросс-платформенную совместимость.</a:t>
            </a:r>
            <a:endParaRPr lang="en-us" sz="1590" cap="none"/>
          </a:p>
        </p:txBody>
      </p:sp>
      <p:sp>
        <p:nvSpPr>
          <p:cNvPr id="14" name="Shape 11"/>
          <p:cNvSpPr>
            <a:extLst>
              <a:ext uri="smNativeData">
                <pr:smNativeData xmlns:pr="smNativeData" xmlns="smNativeData" val="SMDATA_15_8MZLZhMAAAAlAAAAZQAAAA0AAAAAkAAAAEgAAACQAAAASAAAAAAAAAAAAAAAAAAAAAEAAABQAAAAM1AZ/z7jsj8AAAAAAADwvwAAAAAAAOA/AAAAAAAA4D8AAAAAAADgPwAAAAAAAOA/AAAAAAAA4D8AAAAAAADgPwAAAAAAAOA/AAAAAAAA4D8CAAAAjAAAAAEAAAAAAAAAzO7/AP///wgAAAAAAAAAAAAAAAAAAAAAAAAAAAAAAAAAAAAAeAAAAAEAAABAAAAAAAAAAAAAAABaAAAAAAAAAAAAAAAAAAAAAAAAAAAAAAAAAAAAAAAAAAAAAAAAAAAAAAAAAAAAAAAAAAAAAAAAAAAAAAAAAAAAAAAAAAAAAAAAAAAAFAAAADwAAAABAAAAAAAAALLU5QAM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zO7/AP///wEAAAAAAAAAAAAAAAAAAAAAAAAAAAAAAAAAAAAAAAAAALLU5QB/f38A5+bmA8zMzADAwP8Af39/AAAAAAAAAAAAAAAAAAAAAAAAAAAAIQAAABgAAAAUAAAAny0AAAkgAACJSgAANS8AABAAAAAmAAAACAAAAP//////////"/>
              </a:ext>
            </a:extLst>
          </p:cNvSpPr>
          <p:nvPr/>
        </p:nvSpPr>
        <p:spPr>
          <a:xfrm>
            <a:off x="7416165" y="5207635"/>
            <a:ext cx="4700270" cy="2466340"/>
          </a:xfrm>
          <a:prstGeom prst="roundRect">
            <a:avLst>
              <a:gd name="adj" fmla="val 3689"/>
            </a:avLst>
          </a:prstGeom>
          <a:solidFill>
            <a:srgbClr val="CCEEFF"/>
          </a:solidFill>
          <a:ln w="7620" cap="flat" cmpd="sng" algn="ctr">
            <a:solidFill>
              <a:srgbClr val="B2D4E5"/>
            </a:solidFill>
            <a:prstDash val="solid"/>
            <a:headEnd type="none"/>
            <a:tailEnd type="none"/>
          </a:ln>
          <a:effectLst/>
        </p:spPr>
      </p:sp>
      <p:sp>
        <p:nvSpPr>
          <p:cNvPr id="15" name="Text 12"/>
          <p:cNvSpPr>
            <a:extLst>
              <a:ext uri="smNativeData">
                <pr:smNativeData xmlns:pr="smNativeData" xmlns="smNativeData" val="SMDATA_15_8MZ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6i4AAFQhAADqPgAARSMAABAgAAAmAAAACAAAAP//////////"/>
              </a:ext>
            </a:extLst>
          </p:cNvSpPr>
          <p:nvPr/>
        </p:nvSpPr>
        <p:spPr>
          <a:xfrm>
            <a:off x="7626350" y="5417820"/>
            <a:ext cx="2600960" cy="3155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485"/>
              </a:lnSpc>
              <a:buNone/>
            </a:pPr>
            <a:r>
              <a:rPr lang="en-us" sz="1990" b="1" cap="none">
                <a:solidFill>
                  <a:srgbClr val="272525"/>
                </a:solidFill>
                <a:latin typeface="p22-mackinac-pro" pitchFamily="0" charset="0"/>
                <a:ea typeface="p22-mackinac-pro" pitchFamily="0" charset="0"/>
                <a:cs typeface="p22-mackinac-pro" pitchFamily="0" charset="0"/>
              </a:rPr>
              <a:t>Интеграция с CI/CD</a:t>
            </a:r>
            <a:endParaRPr lang="en-us" sz="1990" cap="none"/>
          </a:p>
        </p:txBody>
      </p:sp>
      <p:sp>
        <p:nvSpPr>
          <p:cNvPr id="16" name="Text 13"/>
          <p:cNvSpPr>
            <a:extLst>
              <a:ext uri="smNativeData">
                <pr:smNativeData xmlns:pr="smNativeData" xmlns="smNativeData" val="SMDATA_15_8MZ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6i4AAAQkAAA/SQAA+SsAABAAAAAmAAAACAAAAP//////////"/>
              </a:ext>
            </a:extLst>
          </p:cNvSpPr>
          <p:nvPr/>
        </p:nvSpPr>
        <p:spPr>
          <a:xfrm>
            <a:off x="7626350" y="5854700"/>
            <a:ext cx="4280535" cy="12934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545"/>
              </a:lnSpc>
              <a:buNone/>
            </a:pPr>
            <a:r>
              <a:rPr lang="en-us" sz="1590" cap="none">
                <a:solidFill>
                  <a:srgbClr val="272525"/>
                </a:solidFill>
                <a:latin typeface="Eudoxus Sans" pitchFamily="0" charset="0"/>
                <a:ea typeface="Eudoxus Sans" pitchFamily="0" charset="0"/>
                <a:cs typeface="Eudoxus Sans" pitchFamily="0" charset="0"/>
              </a:rPr>
              <a:t>Платформа легко интегрируется с инструментами непрерывной интеграции и доставки, обеспечивая автоматическое выполнение тестов.</a:t>
            </a:r>
            <a:endParaRPr lang="en-us" sz="1590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  <a:extLst>
              <a:ext uri="smNativeData">
                <pr:smNativeData xmlns:pr="smNativeData" xmlns="smNativeData" val="SMDATA_17_8MZ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E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AAAAAAAAAAAFoAAKAy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Shape 0"/>
          <p:cNvSpPr>
            <a:extLst>
              <a:ext uri="smNativeData">
                <pr:smNativeData xmlns:pr="smNativeData" xmlns="smNativeData" val="SMDATA_15_8MZLZhMAAAAlAAAAZAAAAA0AAAAAkAAAAEgAAACQAAAASAAAAAAAAAAAAAAAAAAAAAEAAABQAAAAAAAAAAAA4D8AAAAAAADgPwAAAAAAAOA/AAAAAAAA4D8AAAAAAADgPwAAAAAAAOA/AAAAAAAA4D8AAAAAAADgPwAAAAAAAOA/AAAAAAAA4D8CAAAAjAAAAAEAAAAAAAAA////AP///wgZ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  <a:effectLst/>
        </p:spPr>
      </p:sp>
      <p:sp>
        <p:nvSpPr>
          <p:cNvPr id="4" name="Text 1"/>
          <p:cNvSpPr>
            <a:extLst>
              <a:ext uri="smNativeData">
                <pr:smNativeData xmlns:pr="smNativeData" xmlns="smNativeData" val="SMDATA_15_8MZ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g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QwAAEgIAAB3TQAA0xAAABAAAAAmAAAACAAAAP//////////"/>
              </a:ext>
            </a:extLst>
          </p:cNvSpPr>
          <p:nvPr/>
        </p:nvSpPr>
        <p:spPr>
          <a:xfrm>
            <a:off x="2037715" y="1346200"/>
            <a:ext cx="10554970" cy="1388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5465"/>
              </a:lnSpc>
              <a:buNone/>
            </a:pPr>
            <a:r>
              <a:rPr lang="en-us" sz="4370" b="1" cap="none">
                <a:solidFill>
                  <a:srgbClr val="000000"/>
                </a:solidFill>
                <a:latin typeface="p22-mackinac-pro" pitchFamily="0" charset="0"/>
                <a:ea typeface="p22-mackinac-pro" pitchFamily="0" charset="0"/>
                <a:cs typeface="p22-mackinac-pro" pitchFamily="0" charset="0"/>
              </a:rPr>
              <a:t>Заключение и рекомендации по внедрению MVSTE</a:t>
            </a:r>
            <a:endParaRPr lang="en-us" sz="4370" cap="none"/>
          </a:p>
        </p:txBody>
      </p:sp>
      <p:sp>
        <p:nvSpPr>
          <p:cNvPr id="5" name="Shape 2"/>
          <p:cNvSpPr>
            <a:extLst>
              <a:ext uri="smNativeData">
                <pr:smNativeData xmlns:pr="smNativeData" xmlns="smNativeData" val="SMDATA_15_8MZLZhMAAAAlAAAAZQAAAA0AAAAAkAAAAEgAAACQAAAASAAAAAAAAAAAAAAAAAAAAAEAAABQAAAA2c73U+Olqz8AAAAAAADwv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M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EAAAAeAAAAaAAAAAAAAAAAAAAAAAAAAAAAAAAAAAAAECcAABAnAAAAAAAAAAAAAAAAAAAAAAAAAAAAAAAAAABc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QwAAI8TAAB3TQAAWCoAABAAAAAmAAAACAAAAP//////////"/>
              </a:ext>
            </a:extLst>
          </p:cNvSpPr>
          <p:nvPr/>
        </p:nvSpPr>
        <p:spPr>
          <a:xfrm>
            <a:off x="2037715" y="3179445"/>
            <a:ext cx="10554970" cy="3703955"/>
          </a:xfrm>
          <a:prstGeom prst="roundRect">
            <a:avLst>
              <a:gd name="adj" fmla="val 2700"/>
            </a:avLst>
          </a:prstGeom>
          <a:noFill/>
          <a:ln w="7620" cap="flat" cmpd="sng" algn="ctr">
            <a:solidFill>
              <a:srgbClr val="000000">
                <a:alpha val="8000"/>
              </a:srgbClr>
            </a:solidFill>
            <a:prstDash val="solid"/>
            <a:headEnd type="none"/>
            <a:tailEnd type="none"/>
          </a:ln>
          <a:effectLst/>
        </p:spPr>
      </p:sp>
      <p:sp>
        <p:nvSpPr>
          <p:cNvPr id="6" name="Shape 3"/>
          <p:cNvSpPr>
            <a:extLst>
              <a:ext uri="smNativeData">
                <pr:smNativeData xmlns:pr="smNativeData" xmlns="smNativeData" val="SMDATA_15_8MZLZhMAAAAlAAAAZAAAAA0AAAAAkAAAAEgAAACQAAAASAAAAAAAAAAAAAAAAAAAAAEAAABQAAAAAAAAAAAA4D8AAAAAAADgPwAAAAAAAOA/AAAAAAAA4D8AAAAAAADgPwAAAAAAAOA/AAAAAAAA4D8AAAAAAADgPwAAAAAAAOA/AAAAAAAA4D8CAAAAjAAAAAEAAAAAAAAA////AP///whh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lQwAAJsTAABrTQAA5hsAABAAAAAmAAAACAAAAP//////////"/>
              </a:ext>
            </a:extLst>
          </p:cNvSpPr>
          <p:nvPr/>
        </p:nvSpPr>
        <p:spPr>
          <a:xfrm>
            <a:off x="2045335" y="3187065"/>
            <a:ext cx="10539730" cy="1348105"/>
          </a:xfrm>
          <a:prstGeom prst="rect">
            <a:avLst/>
          </a:prstGeom>
          <a:solidFill>
            <a:srgbClr val="FFFFFF">
              <a:alpha val="3000"/>
            </a:srgbClr>
          </a:solidFill>
          <a:ln>
            <a:noFill/>
          </a:ln>
          <a:effectLst/>
        </p:spPr>
      </p:sp>
      <p:sp>
        <p:nvSpPr>
          <p:cNvPr id="7" name="Text 4"/>
          <p:cNvSpPr>
            <a:extLst>
              <a:ext uri="smNativeData">
                <pr:smNativeData xmlns:pr="smNativeData" xmlns="smNativeData" val="SMDATA_15_8MZ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8w0AAHkUAACcKwAAqRYAABAgAAAmAAAACAAAAP//////////"/>
              </a:ext>
            </a:extLst>
          </p:cNvSpPr>
          <p:nvPr/>
        </p:nvSpPr>
        <p:spPr>
          <a:xfrm>
            <a:off x="2267585" y="3328035"/>
            <a:ext cx="4821555" cy="355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272525"/>
                </a:solidFill>
                <a:latin typeface="Eudoxus Sans" pitchFamily="0" charset="0"/>
                <a:ea typeface="Eudoxus Sans" pitchFamily="0" charset="0"/>
                <a:cs typeface="Eudoxus Sans" pitchFamily="0" charset="0"/>
              </a:rPr>
              <a:t>Преимущества MVSTE</a:t>
            </a:r>
            <a:endParaRPr lang="en-us" cap="none"/>
          </a:p>
        </p:txBody>
      </p:sp>
      <p:sp>
        <p:nvSpPr>
          <p:cNvPr id="8" name="Text 5"/>
          <p:cNvSpPr>
            <a:extLst>
              <a:ext uri="smNativeData">
                <pr:smNativeData xmlns:pr="smNativeData" xmlns="smNativeData" val="SMDATA_15_8MZ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ZC4AAHkUAAANTAAACBsAABAAAAAmAAAACAAAAP//////////"/>
              </a:ext>
            </a:extLst>
          </p:cNvSpPr>
          <p:nvPr/>
        </p:nvSpPr>
        <p:spPr>
          <a:xfrm>
            <a:off x="7541260" y="3328035"/>
            <a:ext cx="4821555" cy="10661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272525"/>
                </a:solidFill>
                <a:latin typeface="Eudoxus Sans" pitchFamily="0" charset="0"/>
                <a:ea typeface="Eudoxus Sans" pitchFamily="0" charset="0"/>
                <a:cs typeface="Eudoxus Sans" pitchFamily="0" charset="0"/>
              </a:rPr>
              <a:t>Ускорение процессов тестирования, повышение качества, прозрачность результатов</a:t>
            </a:r>
            <a:endParaRPr lang="en-us" cap="none"/>
          </a:p>
        </p:txBody>
      </p:sp>
      <p:sp>
        <p:nvSpPr>
          <p:cNvPr id="9" name="Shape 6"/>
          <p:cNvSpPr>
            <a:extLst>
              <a:ext uri="smNativeData">
                <pr:smNativeData xmlns:pr="smNativeData" xmlns="smNativeData" val="SMDATA_15_8MZLZhMAAAAlAAAAZAAAAA0AAAAAkAAAAEgAAACQAAAASAAAAAAAAAAAAAAAAAAAAAEAAABQAAAAAAAAAAAA4D8AAAAAAADgPwAAAAAAAOA/AAAAAAAA4D8AAAAAAADgPwAAAAAAAOA/AAAAAAAA4D8AAAAAAADgPwAAAAAAAOA/AAAAAAAA4D8CAAAAjAAAAAEAAAAAAAAAAAAAAP///whh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AP///wEAAAAAAAAAAAAAAAAAAAAAAAAAAAAAAAAAAAAAAAAAAAAAAAB/f38A5+bmA8zMzADAwP8Af39/AAAAAAAAAAAAAAAAAAAAAAAAAAAAIQAAABgAAAAUAAAAlQwAAOYbAABrTQAAASIAABAAAAAmAAAACAAAAP//////////"/>
              </a:ext>
            </a:extLst>
          </p:cNvSpPr>
          <p:nvPr/>
        </p:nvSpPr>
        <p:spPr>
          <a:xfrm>
            <a:off x="2045335" y="4535170"/>
            <a:ext cx="10539730" cy="992505"/>
          </a:xfrm>
          <a:prstGeom prst="rect">
            <a:avLst/>
          </a:prstGeom>
          <a:solidFill>
            <a:srgbClr val="000000">
              <a:alpha val="3000"/>
            </a:srgbClr>
          </a:solidFill>
          <a:ln>
            <a:noFill/>
          </a:ln>
          <a:effectLst/>
        </p:spPr>
      </p:sp>
      <p:sp>
        <p:nvSpPr>
          <p:cNvPr id="10" name="Text 7"/>
          <p:cNvSpPr>
            <a:extLst>
              <a:ext uri="smNativeData">
                <pr:smNativeData xmlns:pr="smNativeData" xmlns="smNativeData" val="SMDATA_15_8MZ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8w0AAMQcAACcKwAA8x4AABAgAAAmAAAACAAAAP//////////"/>
              </a:ext>
            </a:extLst>
          </p:cNvSpPr>
          <p:nvPr/>
        </p:nvSpPr>
        <p:spPr>
          <a:xfrm>
            <a:off x="2267585" y="4676140"/>
            <a:ext cx="4821555" cy="3549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272525"/>
                </a:solidFill>
                <a:latin typeface="Eudoxus Sans" pitchFamily="0" charset="0"/>
                <a:ea typeface="Eudoxus Sans" pitchFamily="0" charset="0"/>
                <a:cs typeface="Eudoxus Sans" pitchFamily="0" charset="0"/>
              </a:rPr>
              <a:t>Ключевые функции</a:t>
            </a:r>
            <a:endParaRPr lang="en-us" cap="none"/>
          </a:p>
        </p:txBody>
      </p:sp>
      <p:sp>
        <p:nvSpPr>
          <p:cNvPr id="11" name="Text 8"/>
          <p:cNvSpPr>
            <a:extLst>
              <a:ext uri="smNativeData">
                <pr:smNativeData xmlns:pr="smNativeData" xmlns="smNativeData" val="SMDATA_15_8MZ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I47B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ZC4AAMQcAAANTAAAIyEAABAAAAAmAAAACAAAAP//////////"/>
              </a:ext>
            </a:extLst>
          </p:cNvSpPr>
          <p:nvPr/>
        </p:nvSpPr>
        <p:spPr>
          <a:xfrm>
            <a:off x="7541260" y="4676140"/>
            <a:ext cx="4821555" cy="7105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272525"/>
                </a:solidFill>
                <a:latin typeface="Eudoxus Sans" pitchFamily="0" charset="0"/>
                <a:ea typeface="Eudoxus Sans" pitchFamily="0" charset="0"/>
                <a:cs typeface="Eudoxus Sans" pitchFamily="0" charset="0"/>
              </a:rPr>
              <a:t>Управление тестами, запуск, отчетность, интеграция с CI/CD</a:t>
            </a:r>
            <a:endParaRPr lang="en-us" cap="none"/>
          </a:p>
        </p:txBody>
      </p:sp>
      <p:sp>
        <p:nvSpPr>
          <p:cNvPr id="12" name="Shape 9"/>
          <p:cNvSpPr>
            <a:extLst>
              <a:ext uri="smNativeData">
                <pr:smNativeData xmlns:pr="smNativeData" xmlns="smNativeData" val="SMDATA_15_8MZLZhMAAAAlAAAAZAAAAA0AAAAAkAAAAEgAAACQAAAASAAAAAAAAAAAAAAAAAAAAAEAAABQAAAAAAAAAAAA4D8AAAAAAADgPwAAAAAAAOA/AAAAAAAA4D8AAAAAAADgPwAAAAAAAOA/AAAAAAAA4D8AAAAAAADgPwAAAAAAAOA/AAAAAAAA4D8CAAAAjAAAAAEAAAAAAAAA////AP///whh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//+s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lQwAAAEiAABrTQAATCoAABAAAAAmAAAACAAAAP//////////"/>
              </a:ext>
            </a:extLst>
          </p:cNvSpPr>
          <p:nvPr/>
        </p:nvSpPr>
        <p:spPr>
          <a:xfrm>
            <a:off x="2045335" y="5527675"/>
            <a:ext cx="10539730" cy="1348105"/>
          </a:xfrm>
          <a:prstGeom prst="rect">
            <a:avLst/>
          </a:prstGeom>
          <a:solidFill>
            <a:srgbClr val="FFFFFF">
              <a:alpha val="3000"/>
            </a:srgbClr>
          </a:solidFill>
          <a:ln>
            <a:noFill/>
          </a:ln>
          <a:effectLst/>
        </p:spPr>
      </p:sp>
      <p:sp>
        <p:nvSpPr>
          <p:cNvPr id="13" name="Text 10"/>
          <p:cNvSpPr>
            <a:extLst>
              <a:ext uri="smNativeData">
                <pr:smNativeData xmlns:pr="smNativeData" xmlns="smNativeData" val="SMDATA_15_8MZ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8w0AAN8iAACcKwAADiUAABAgAAAmAAAACAAAAP//////////"/>
              </a:ext>
            </a:extLst>
          </p:cNvSpPr>
          <p:nvPr/>
        </p:nvSpPr>
        <p:spPr>
          <a:xfrm>
            <a:off x="2267585" y="5668645"/>
            <a:ext cx="4821555" cy="3549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272525"/>
                </a:solidFill>
                <a:latin typeface="Eudoxus Sans" pitchFamily="0" charset="0"/>
                <a:ea typeface="Eudoxus Sans" pitchFamily="0" charset="0"/>
                <a:cs typeface="Eudoxus Sans" pitchFamily="0" charset="0"/>
              </a:rPr>
              <a:t>Рекомендации по внедрению</a:t>
            </a:r>
            <a:endParaRPr lang="en-us" cap="none"/>
          </a:p>
        </p:txBody>
      </p:sp>
      <p:sp>
        <p:nvSpPr>
          <p:cNvPr id="14" name="Text 11"/>
          <p:cNvSpPr>
            <a:extLst>
              <a:ext uri="smNativeData">
                <pr:smNativeData xmlns:pr="smNativeData" xmlns="smNativeData" val="SMDATA_15_8MZ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ZC4AAN8iAAANTAAAbikAABAAAAAmAAAACAAAAP//////////"/>
              </a:ext>
            </a:extLst>
          </p:cNvSpPr>
          <p:nvPr/>
        </p:nvSpPr>
        <p:spPr>
          <a:xfrm>
            <a:off x="7541260" y="5668645"/>
            <a:ext cx="4821555" cy="10661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272525"/>
                </a:solidFill>
                <a:latin typeface="Eudoxus Sans" pitchFamily="0" charset="0"/>
                <a:ea typeface="Eudoxus Sans" pitchFamily="0" charset="0"/>
                <a:cs typeface="Eudoxus Sans" pitchFamily="0" charset="0"/>
              </a:rPr>
              <a:t>Начать с пилотного проекта, вовлечь команду разработчиков, интегрировать с существующими инструментами</a:t>
            </a:r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keywords/>
  <dc:description/>
  <cp:lastModifiedBy>darlix</cp:lastModifiedBy>
  <cp:revision>0</cp:revision>
  <dcterms:created xsi:type="dcterms:W3CDTF">2024-05-20T18:18:38Z</dcterms:created>
  <dcterms:modified xsi:type="dcterms:W3CDTF">2024-05-20T21:56:00Z</dcterms:modified>
</cp:coreProperties>
</file>