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79" d="100"/>
          <a:sy n="79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CB0E1-0479-4A8B-5E54-B579CF17E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CD3AA9-10EE-6E71-4FDD-EE56208D93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1B84C-5CF0-3009-5705-AAF697924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DF033-5E2F-4D13-BA72-252E0CBA2352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425FF-CCD8-75DD-D6FB-36EFAFDD9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3FAB0-A66A-8F80-CB6A-C27C8EF27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C2758-563A-402A-A702-16808A7A0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52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E4F9D-8A5D-2B96-F723-A310BD15F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C910A7-5B69-C4FF-6696-6B9DFE9A0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4967C-66F6-1702-FFFB-2456C2F72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DF033-5E2F-4D13-BA72-252E0CBA2352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D8D51-01DA-86EC-F23B-DAA315EC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1F768-4013-033A-F703-7FD3FC877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C2758-563A-402A-A702-16808A7A0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3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D951DC-653F-9D84-8E16-15067235E0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643E6F-5668-E1B6-D651-534E6D126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4CFB3-8CD1-088B-C6DB-8CD24CBF8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DF033-5E2F-4D13-BA72-252E0CBA2352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6D5DE-FEF2-F6CF-8F36-C89958DBB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DC684-AA90-ECB8-EC9D-23A298AEE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C2758-563A-402A-A702-16808A7A0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1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8AFC9-D23C-5D69-B7A3-D16B1095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A0B94-AF1E-AAAC-7B94-D8C1CC94B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118E6-32EC-D207-0042-508E99C19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DF033-5E2F-4D13-BA72-252E0CBA2352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7B4F0-A804-4AF2-D681-11EE6E14B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4DF38-DCFB-C84C-3F49-38C30FF50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C2758-563A-402A-A702-16808A7A0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77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F5C08-1A9D-A72D-1E3D-CEEEC3F1B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52F4E-37DA-558A-91F4-55E325752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6BEFE-99F6-AB65-3E2C-5F604F7A2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DF033-5E2F-4D13-BA72-252E0CBA2352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457C5-6853-0AC6-28A8-5DB8B819B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C97B8-F073-5B8A-6418-AF90E45D3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C2758-563A-402A-A702-16808A7A0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07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56473-679B-0F8D-3450-FA7E37540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8B116-F7A3-D4D4-BC7B-5E780BBAA6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693358-3D26-56D2-F1D7-2939328E8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44F3F-FB2C-6079-0D0D-A1AFF4D2C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DF033-5E2F-4D13-BA72-252E0CBA2352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2B7AE-B233-9C82-DDC0-654B1AC89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84D71-BD21-A316-3D41-55AB35457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C2758-563A-402A-A702-16808A7A0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FCFF1-9088-0D17-3F4B-FA1FA8357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D12A4-D7A1-A731-1EA8-9597E5498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CA5AFF-F3BF-9CD0-4CC8-86B31E709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009D6A-A2D2-4A8F-D533-EA7BCD25FA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81D08B-4BD4-A06F-BA83-C0AA8B48D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197B4B-1D81-4059-E4AA-7E4A277A2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DF033-5E2F-4D13-BA72-252E0CBA2352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2F65B2-EEFE-39D3-E68C-BB284112F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2B3C45-ADE2-274B-BCDA-66DE14B50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C2758-563A-402A-A702-16808A7A0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975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CF944-E64F-B053-8DA6-8FB85D445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430925-3B45-D18A-937C-75B8CEC3F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DF033-5E2F-4D13-BA72-252E0CBA2352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9FDAD0-2427-C534-3F42-213ED5241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C12445-16FB-F256-E019-0B1B523E1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C2758-563A-402A-A702-16808A7A0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32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E17C41-7C65-683A-B2F8-21D893868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DF033-5E2F-4D13-BA72-252E0CBA2352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5469C2-27C8-5235-9DA6-69EF890C3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53440-425D-4D96-8E7E-E3C3B21D7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C2758-563A-402A-A702-16808A7A0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67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03C9F-AB7D-E0D1-1E56-7E3023E7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ED327-AFE8-CDFE-6E46-F89DC7D0B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2BBEE3-328F-1259-7F62-CCB06F0A0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EF9975-07F7-F598-1FD7-CC48784B8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DF033-5E2F-4D13-BA72-252E0CBA2352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264A3-4F60-787A-0C07-A87E780A5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73405-112E-8803-C3F4-F7C47FCC9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C2758-563A-402A-A702-16808A7A0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47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A211F-8E8D-338F-8A9A-898C4D878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9311E4-52E7-C9D9-5166-72F350FC4A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5FD167-4DD6-B521-20C3-E5A939AE4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718DE-1FB2-2BAE-2619-8B5128182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DF033-5E2F-4D13-BA72-252E0CBA2352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BF5B1-21D3-61F9-CEA4-C6D65114B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16043-121B-0B9B-5C2D-2C487FC8D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C2758-563A-402A-A702-16808A7A0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74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03ECFD-A900-6B90-0C15-F692E933D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A9E83-2940-5649-4033-54C799457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9DB55-BDFC-22A6-9961-2F87400E80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7DF033-5E2F-4D13-BA72-252E0CBA2352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99EF9-08F2-287C-2274-64143C5CB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40BD1-3819-99A3-C077-5485A8E51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1C2758-563A-402A-A702-16808A7A0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11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6E6307A-7A26-9CA2-9421-EC2DDBEFBF44}"/>
              </a:ext>
            </a:extLst>
          </p:cNvPr>
          <p:cNvSpPr/>
          <p:nvPr/>
        </p:nvSpPr>
        <p:spPr>
          <a:xfrm>
            <a:off x="2045447" y="5868709"/>
            <a:ext cx="7300228" cy="524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VoD Presentation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314A97-28F9-4056-A1F6-98A067FA2013}"/>
              </a:ext>
            </a:extLst>
          </p:cNvPr>
          <p:cNvSpPr/>
          <p:nvPr/>
        </p:nvSpPr>
        <p:spPr>
          <a:xfrm>
            <a:off x="-158495" y="4497109"/>
            <a:ext cx="12728446" cy="524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Live Presentation 24/7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7137EF-467D-D296-1910-D44AFA443CB3}"/>
              </a:ext>
            </a:extLst>
          </p:cNvPr>
          <p:cNvCxnSpPr/>
          <p:nvPr/>
        </p:nvCxnSpPr>
        <p:spPr>
          <a:xfrm>
            <a:off x="1328928" y="4106965"/>
            <a:ext cx="0" cy="1731264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3AF8DBF-8DFA-F253-67F5-2AFCF330FD6C}"/>
              </a:ext>
            </a:extLst>
          </p:cNvPr>
          <p:cNvCxnSpPr>
            <a:cxnSpLocks/>
          </p:cNvCxnSpPr>
          <p:nvPr/>
        </p:nvCxnSpPr>
        <p:spPr>
          <a:xfrm>
            <a:off x="3749040" y="4146589"/>
            <a:ext cx="0" cy="2463569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28428E5-9C54-3B48-F587-EB48CFC535C4}"/>
              </a:ext>
            </a:extLst>
          </p:cNvPr>
          <p:cNvCxnSpPr>
            <a:cxnSpLocks/>
          </p:cNvCxnSpPr>
          <p:nvPr/>
        </p:nvCxnSpPr>
        <p:spPr>
          <a:xfrm>
            <a:off x="7315200" y="4106965"/>
            <a:ext cx="9832" cy="258853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35DE190-F5EA-EC94-E58E-5A3EEF1FC55C}"/>
              </a:ext>
            </a:extLst>
          </p:cNvPr>
          <p:cNvCxnSpPr/>
          <p:nvPr/>
        </p:nvCxnSpPr>
        <p:spPr>
          <a:xfrm>
            <a:off x="1328928" y="4326421"/>
            <a:ext cx="2420112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68DA58A-C9DB-2357-A9FE-F16E93EC93BC}"/>
              </a:ext>
            </a:extLst>
          </p:cNvPr>
          <p:cNvSpPr txBox="1"/>
          <p:nvPr/>
        </p:nvSpPr>
        <p:spPr>
          <a:xfrm>
            <a:off x="2446619" y="386717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</a:t>
            </a:r>
            <a:r>
              <a:rPr lang="de-DE" baseline="-25000" dirty="0"/>
              <a:t>0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18035B-BC83-9741-D620-7A1F55539F5E}"/>
              </a:ext>
            </a:extLst>
          </p:cNvPr>
          <p:cNvCxnSpPr>
            <a:cxnSpLocks/>
          </p:cNvCxnSpPr>
          <p:nvPr/>
        </p:nvCxnSpPr>
        <p:spPr>
          <a:xfrm flipH="1">
            <a:off x="2045447" y="4146589"/>
            <a:ext cx="2809" cy="2667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476A62-4CF0-E10B-7B11-96AD89E36FC7}"/>
              </a:ext>
            </a:extLst>
          </p:cNvPr>
          <p:cNvCxnSpPr>
            <a:cxnSpLocks/>
          </p:cNvCxnSpPr>
          <p:nvPr/>
        </p:nvCxnSpPr>
        <p:spPr>
          <a:xfrm>
            <a:off x="9869424" y="4051839"/>
            <a:ext cx="0" cy="1627632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EEF603A-2E7E-3D32-D863-7D3561A6491B}"/>
              </a:ext>
            </a:extLst>
          </p:cNvPr>
          <p:cNvCxnSpPr>
            <a:cxnSpLocks/>
          </p:cNvCxnSpPr>
          <p:nvPr/>
        </p:nvCxnSpPr>
        <p:spPr>
          <a:xfrm>
            <a:off x="7325032" y="4348757"/>
            <a:ext cx="2542269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F888497-4CF4-D7DB-24EC-E71F33E8B09E}"/>
              </a:ext>
            </a:extLst>
          </p:cNvPr>
          <p:cNvSpPr txBox="1"/>
          <p:nvPr/>
        </p:nvSpPr>
        <p:spPr>
          <a:xfrm>
            <a:off x="8442723" y="3889509"/>
            <a:ext cx="39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</a:t>
            </a:r>
            <a:r>
              <a:rPr lang="de-DE" baseline="-25000" dirty="0"/>
              <a:t>1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444F6D-A462-3AEE-4B7E-4E8D67C3C575}"/>
              </a:ext>
            </a:extLst>
          </p:cNvPr>
          <p:cNvSpPr txBox="1"/>
          <p:nvPr/>
        </p:nvSpPr>
        <p:spPr>
          <a:xfrm>
            <a:off x="1856934" y="379833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</a:t>
            </a:r>
            <a:r>
              <a:rPr lang="de-DE" baseline="-25000" dirty="0"/>
              <a:t>0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B68D73-3DBE-4AFF-55FB-FE72E24FEE03}"/>
              </a:ext>
            </a:extLst>
          </p:cNvPr>
          <p:cNvCxnSpPr>
            <a:cxnSpLocks/>
          </p:cNvCxnSpPr>
          <p:nvPr/>
        </p:nvCxnSpPr>
        <p:spPr>
          <a:xfrm>
            <a:off x="9345677" y="4092510"/>
            <a:ext cx="0" cy="27210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49DD026-61D4-C8D7-EE6E-4B6C60ED78BC}"/>
              </a:ext>
            </a:extLst>
          </p:cNvPr>
          <p:cNvSpPr txBox="1"/>
          <p:nvPr/>
        </p:nvSpPr>
        <p:spPr>
          <a:xfrm>
            <a:off x="9167294" y="3758708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</a:t>
            </a:r>
            <a:r>
              <a:rPr lang="de-DE" baseline="-25000" dirty="0"/>
              <a:t>1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1FD38B2-FD58-7C68-94FF-9AFAF39B4407}"/>
              </a:ext>
            </a:extLst>
          </p:cNvPr>
          <p:cNvCxnSpPr>
            <a:cxnSpLocks/>
          </p:cNvCxnSpPr>
          <p:nvPr/>
        </p:nvCxnSpPr>
        <p:spPr>
          <a:xfrm>
            <a:off x="3785990" y="4344186"/>
            <a:ext cx="3497751" cy="661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4C21B2A-8889-E79F-641E-87F3F33214B4}"/>
              </a:ext>
            </a:extLst>
          </p:cNvPr>
          <p:cNvSpPr txBox="1"/>
          <p:nvPr/>
        </p:nvSpPr>
        <p:spPr>
          <a:xfrm>
            <a:off x="4116344" y="3957089"/>
            <a:ext cx="2883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Additional Periods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22E0BE-49BC-7345-1A40-010B9117A7E3}"/>
              </a:ext>
            </a:extLst>
          </p:cNvPr>
          <p:cNvSpPr/>
          <p:nvPr/>
        </p:nvSpPr>
        <p:spPr>
          <a:xfrm>
            <a:off x="2025606" y="2498729"/>
            <a:ext cx="7300228" cy="524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VoD Presentation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E322562-D17F-6906-952F-AA2935F23311}"/>
              </a:ext>
            </a:extLst>
          </p:cNvPr>
          <p:cNvSpPr/>
          <p:nvPr/>
        </p:nvSpPr>
        <p:spPr>
          <a:xfrm>
            <a:off x="2025606" y="1127129"/>
            <a:ext cx="7300228" cy="524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Live Presentation Scheduled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30542A2-BCF9-FA57-B735-5EC0BCEDB1AB}"/>
              </a:ext>
            </a:extLst>
          </p:cNvPr>
          <p:cNvCxnSpPr>
            <a:cxnSpLocks/>
          </p:cNvCxnSpPr>
          <p:nvPr/>
        </p:nvCxnSpPr>
        <p:spPr>
          <a:xfrm>
            <a:off x="3729199" y="776609"/>
            <a:ext cx="0" cy="2463569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4EFFDE0-E6FF-F4A6-ED33-3A927B49B75C}"/>
              </a:ext>
            </a:extLst>
          </p:cNvPr>
          <p:cNvCxnSpPr>
            <a:cxnSpLocks/>
          </p:cNvCxnSpPr>
          <p:nvPr/>
        </p:nvCxnSpPr>
        <p:spPr>
          <a:xfrm>
            <a:off x="7295359" y="736985"/>
            <a:ext cx="9832" cy="258853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7F0C4E4-E357-3ED3-A766-0998952BB0D8}"/>
              </a:ext>
            </a:extLst>
          </p:cNvPr>
          <p:cNvCxnSpPr>
            <a:cxnSpLocks/>
          </p:cNvCxnSpPr>
          <p:nvPr/>
        </p:nvCxnSpPr>
        <p:spPr>
          <a:xfrm>
            <a:off x="2025606" y="956441"/>
            <a:ext cx="1703593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30DA94F-2CC5-D502-059A-A0C2EDBFCB79}"/>
              </a:ext>
            </a:extLst>
          </p:cNvPr>
          <p:cNvSpPr txBox="1"/>
          <p:nvPr/>
        </p:nvSpPr>
        <p:spPr>
          <a:xfrm>
            <a:off x="2426778" y="49719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</a:t>
            </a:r>
            <a:r>
              <a:rPr lang="de-DE" baseline="-25000" dirty="0"/>
              <a:t>0</a:t>
            </a:r>
            <a:endParaRPr lang="en-US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AF52949-228F-58BB-FB6B-89CD0E269E81}"/>
              </a:ext>
            </a:extLst>
          </p:cNvPr>
          <p:cNvCxnSpPr>
            <a:cxnSpLocks/>
          </p:cNvCxnSpPr>
          <p:nvPr/>
        </p:nvCxnSpPr>
        <p:spPr>
          <a:xfrm flipH="1">
            <a:off x="2025606" y="776609"/>
            <a:ext cx="2809" cy="2667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4C1E14A-0400-E6D0-D2FC-4CCD840AF345}"/>
              </a:ext>
            </a:extLst>
          </p:cNvPr>
          <p:cNvCxnSpPr>
            <a:cxnSpLocks/>
          </p:cNvCxnSpPr>
          <p:nvPr/>
        </p:nvCxnSpPr>
        <p:spPr>
          <a:xfrm>
            <a:off x="7305191" y="978777"/>
            <a:ext cx="2020643" cy="204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EF3E62A-9A83-4C16-8E92-77D3BDB3AB51}"/>
              </a:ext>
            </a:extLst>
          </p:cNvPr>
          <p:cNvSpPr txBox="1"/>
          <p:nvPr/>
        </p:nvSpPr>
        <p:spPr>
          <a:xfrm>
            <a:off x="8422882" y="519529"/>
            <a:ext cx="39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</a:t>
            </a:r>
            <a:r>
              <a:rPr lang="de-DE" baseline="-25000" dirty="0"/>
              <a:t>1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5D857A4-CBE4-9EC7-5935-BECF3A8DF100}"/>
              </a:ext>
            </a:extLst>
          </p:cNvPr>
          <p:cNvSpPr txBox="1"/>
          <p:nvPr/>
        </p:nvSpPr>
        <p:spPr>
          <a:xfrm>
            <a:off x="1837093" y="428352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</a:t>
            </a:r>
            <a:r>
              <a:rPr lang="de-DE" baseline="-25000" dirty="0"/>
              <a:t>0</a:t>
            </a:r>
            <a:r>
              <a:rPr lang="de-DE" dirty="0"/>
              <a:t>=0</a:t>
            </a:r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9880DDC-FB5F-0861-FC9D-830ABA07B5E9}"/>
              </a:ext>
            </a:extLst>
          </p:cNvPr>
          <p:cNvCxnSpPr>
            <a:cxnSpLocks/>
          </p:cNvCxnSpPr>
          <p:nvPr/>
        </p:nvCxnSpPr>
        <p:spPr>
          <a:xfrm>
            <a:off x="9325836" y="722530"/>
            <a:ext cx="0" cy="27210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C4A3D5-E1B2-C209-28A7-7E5AAE3726FE}"/>
              </a:ext>
            </a:extLst>
          </p:cNvPr>
          <p:cNvCxnSpPr>
            <a:cxnSpLocks/>
          </p:cNvCxnSpPr>
          <p:nvPr/>
        </p:nvCxnSpPr>
        <p:spPr>
          <a:xfrm>
            <a:off x="3766149" y="974206"/>
            <a:ext cx="3497751" cy="661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D52B4D5-1313-D53A-9E43-564893CDD704}"/>
              </a:ext>
            </a:extLst>
          </p:cNvPr>
          <p:cNvSpPr txBox="1"/>
          <p:nvPr/>
        </p:nvSpPr>
        <p:spPr>
          <a:xfrm>
            <a:off x="4096503" y="587109"/>
            <a:ext cx="2883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Additional Periods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EE94644-1C2B-FD17-B2DA-231EC6E400A7}"/>
              </a:ext>
            </a:extLst>
          </p:cNvPr>
          <p:cNvSpPr txBox="1"/>
          <p:nvPr/>
        </p:nvSpPr>
        <p:spPr>
          <a:xfrm>
            <a:off x="9157583" y="40322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</a:t>
            </a:r>
            <a:r>
              <a:rPr lang="de-DE" baseline="-25000" dirty="0"/>
              <a:t>1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371F624-819F-8911-6443-385E88711F2E}"/>
              </a:ext>
            </a:extLst>
          </p:cNvPr>
          <p:cNvSpPr txBox="1"/>
          <p:nvPr/>
        </p:nvSpPr>
        <p:spPr>
          <a:xfrm>
            <a:off x="503477" y="90654"/>
            <a:ext cx="9031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Scenario 1: </a:t>
            </a:r>
            <a:r>
              <a:rPr lang="en-US" sz="2000" b="1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Scheduled and Bounded Live Service transitioned to VoD</a:t>
            </a:r>
          </a:p>
          <a:p>
            <a:endParaRPr lang="en-US" sz="2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98D563-2C78-51F7-958C-A49947084617}"/>
              </a:ext>
            </a:extLst>
          </p:cNvPr>
          <p:cNvSpPr txBox="1"/>
          <p:nvPr/>
        </p:nvSpPr>
        <p:spPr>
          <a:xfrm>
            <a:off x="675740" y="3509557"/>
            <a:ext cx="9031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Scenario 2: </a:t>
            </a:r>
            <a:r>
              <a:rPr lang="en-US" sz="2000" b="1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Extracting a time period from continuous live</a:t>
            </a:r>
          </a:p>
          <a:p>
            <a:endParaRPr lang="en-US" sz="2000" dirty="0"/>
          </a:p>
        </p:txBody>
      </p:sp>
      <p:sp>
        <p:nvSpPr>
          <p:cNvPr id="50" name="Rectangle: Folded Corner 49">
            <a:extLst>
              <a:ext uri="{FF2B5EF4-FFF2-40B4-BE49-F238E27FC236}">
                <a16:creationId xmlns:a16="http://schemas.microsoft.com/office/drawing/2014/main" id="{9E1921FC-90D7-EB44-5877-CEA46E127CAA}"/>
              </a:ext>
            </a:extLst>
          </p:cNvPr>
          <p:cNvSpPr/>
          <p:nvPr/>
        </p:nvSpPr>
        <p:spPr>
          <a:xfrm>
            <a:off x="162785" y="4401478"/>
            <a:ext cx="914400" cy="707886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MPD live</a:t>
            </a:r>
            <a:endParaRPr lang="en-US" dirty="0"/>
          </a:p>
        </p:txBody>
      </p:sp>
      <p:sp>
        <p:nvSpPr>
          <p:cNvPr id="51" name="Rectangle: Folded Corner 50">
            <a:extLst>
              <a:ext uri="{FF2B5EF4-FFF2-40B4-BE49-F238E27FC236}">
                <a16:creationId xmlns:a16="http://schemas.microsoft.com/office/drawing/2014/main" id="{46EB5C00-ECB1-D318-55DD-6D08FB979932}"/>
              </a:ext>
            </a:extLst>
          </p:cNvPr>
          <p:cNvSpPr/>
          <p:nvPr/>
        </p:nvSpPr>
        <p:spPr>
          <a:xfrm>
            <a:off x="203882" y="5776894"/>
            <a:ext cx="914400" cy="707886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MPD VoD</a:t>
            </a:r>
            <a:endParaRPr lang="en-US" dirty="0"/>
          </a:p>
        </p:txBody>
      </p:sp>
      <p:sp>
        <p:nvSpPr>
          <p:cNvPr id="52" name="Rectangle: Folded Corner 51">
            <a:extLst>
              <a:ext uri="{FF2B5EF4-FFF2-40B4-BE49-F238E27FC236}">
                <a16:creationId xmlns:a16="http://schemas.microsoft.com/office/drawing/2014/main" id="{2B78FD23-37C4-0242-B2DB-DF89C63AA5E2}"/>
              </a:ext>
            </a:extLst>
          </p:cNvPr>
          <p:cNvSpPr/>
          <p:nvPr/>
        </p:nvSpPr>
        <p:spPr>
          <a:xfrm>
            <a:off x="240226" y="1007147"/>
            <a:ext cx="914400" cy="707886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MPD live</a:t>
            </a:r>
            <a:endParaRPr lang="en-US" dirty="0"/>
          </a:p>
        </p:txBody>
      </p:sp>
      <p:sp>
        <p:nvSpPr>
          <p:cNvPr id="53" name="Rectangle: Folded Corner 52">
            <a:extLst>
              <a:ext uri="{FF2B5EF4-FFF2-40B4-BE49-F238E27FC236}">
                <a16:creationId xmlns:a16="http://schemas.microsoft.com/office/drawing/2014/main" id="{9FC5AEC1-6475-CBEF-F5E4-44E8CFE3DFBA}"/>
              </a:ext>
            </a:extLst>
          </p:cNvPr>
          <p:cNvSpPr/>
          <p:nvPr/>
        </p:nvSpPr>
        <p:spPr>
          <a:xfrm>
            <a:off x="281323" y="2382563"/>
            <a:ext cx="914400" cy="707886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MPD VoD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601DB27-678A-4750-401A-B8B1672E990B}"/>
              </a:ext>
            </a:extLst>
          </p:cNvPr>
          <p:cNvSpPr txBox="1"/>
          <p:nvPr/>
        </p:nvSpPr>
        <p:spPr>
          <a:xfrm>
            <a:off x="233741" y="1863668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Same URL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4AA5844-D495-FCDF-2FF7-6517E4533266}"/>
              </a:ext>
            </a:extLst>
          </p:cNvPr>
          <p:cNvSpPr txBox="1"/>
          <p:nvPr/>
        </p:nvSpPr>
        <p:spPr>
          <a:xfrm>
            <a:off x="130824" y="5268383"/>
            <a:ext cx="151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Different 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500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55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Qualcomm Incorporated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Stockhammer 1</dc:creator>
  <cp:lastModifiedBy>Thomas Stockhammer 1</cp:lastModifiedBy>
  <cp:revision>2</cp:revision>
  <dcterms:created xsi:type="dcterms:W3CDTF">2024-08-09T14:08:36Z</dcterms:created>
  <dcterms:modified xsi:type="dcterms:W3CDTF">2024-08-09T14:32:46Z</dcterms:modified>
</cp:coreProperties>
</file>