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72" r:id="rId10"/>
    <p:sldId id="263" r:id="rId11"/>
    <p:sldId id="264" r:id="rId12"/>
    <p:sldId id="265" r:id="rId13"/>
    <p:sldId id="273" r:id="rId14"/>
    <p:sldId id="266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9033A7-18FC-458F-A246-48A598595D57}" v="4" dt="2025-03-15T01:23:55.1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wit Ashenafi" userId="f09088cdd067af83" providerId="LiveId" clId="{0E9033A7-18FC-458F-A246-48A598595D57}"/>
    <pc:docChg chg="undo custSel addSld delSld modSld">
      <pc:chgData name="Dawit Ashenafi" userId="f09088cdd067af83" providerId="LiveId" clId="{0E9033A7-18FC-458F-A246-48A598595D57}" dt="2025-03-15T01:23:55.320" v="33" actId="27636"/>
      <pc:docMkLst>
        <pc:docMk/>
      </pc:docMkLst>
      <pc:sldChg chg="modSp">
        <pc:chgData name="Dawit Ashenafi" userId="f09088cdd067af83" providerId="LiveId" clId="{0E9033A7-18FC-458F-A246-48A598595D57}" dt="2025-03-15T01:23:55.153" v="30"/>
        <pc:sldMkLst>
          <pc:docMk/>
          <pc:sldMk cId="0" sldId="256"/>
        </pc:sldMkLst>
        <pc:spChg chg="mod">
          <ac:chgData name="Dawit Ashenafi" userId="f09088cdd067af83" providerId="LiveId" clId="{0E9033A7-18FC-458F-A246-48A598595D57}" dt="2025-03-15T01:23:55.153" v="30"/>
          <ac:spMkLst>
            <pc:docMk/>
            <pc:sldMk cId="0" sldId="256"/>
            <ac:spMk id="2" creationId="{00000000-0000-0000-0000-000000000000}"/>
          </ac:spMkLst>
        </pc:spChg>
        <pc:spChg chg="mod">
          <ac:chgData name="Dawit Ashenafi" userId="f09088cdd067af83" providerId="LiveId" clId="{0E9033A7-18FC-458F-A246-48A598595D57}" dt="2025-03-15T01:23:55.153" v="30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Dawit Ashenafi" userId="f09088cdd067af83" providerId="LiveId" clId="{0E9033A7-18FC-458F-A246-48A598595D57}" dt="2025-03-15T01:23:55.153" v="30"/>
        <pc:sldMkLst>
          <pc:docMk/>
          <pc:sldMk cId="0" sldId="257"/>
        </pc:sldMkLst>
        <pc:spChg chg="mod">
          <ac:chgData name="Dawit Ashenafi" userId="f09088cdd067af83" providerId="LiveId" clId="{0E9033A7-18FC-458F-A246-48A598595D57}" dt="2025-03-15T01:23:55.153" v="30"/>
          <ac:spMkLst>
            <pc:docMk/>
            <pc:sldMk cId="0" sldId="257"/>
            <ac:spMk id="2" creationId="{00000000-0000-0000-0000-000000000000}"/>
          </ac:spMkLst>
        </pc:spChg>
        <pc:spChg chg="mod">
          <ac:chgData name="Dawit Ashenafi" userId="f09088cdd067af83" providerId="LiveId" clId="{0E9033A7-18FC-458F-A246-48A598595D57}" dt="2025-03-15T01:23:55.153" v="30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Dawit Ashenafi" userId="f09088cdd067af83" providerId="LiveId" clId="{0E9033A7-18FC-458F-A246-48A598595D57}" dt="2025-03-15T01:23:55.296" v="31" actId="27636"/>
        <pc:sldMkLst>
          <pc:docMk/>
          <pc:sldMk cId="0" sldId="258"/>
        </pc:sldMkLst>
        <pc:spChg chg="mod">
          <ac:chgData name="Dawit Ashenafi" userId="f09088cdd067af83" providerId="LiveId" clId="{0E9033A7-18FC-458F-A246-48A598595D57}" dt="2025-03-15T01:23:55.153" v="30"/>
          <ac:spMkLst>
            <pc:docMk/>
            <pc:sldMk cId="0" sldId="258"/>
            <ac:spMk id="2" creationId="{00000000-0000-0000-0000-000000000000}"/>
          </ac:spMkLst>
        </pc:spChg>
        <pc:spChg chg="mod">
          <ac:chgData name="Dawit Ashenafi" userId="f09088cdd067af83" providerId="LiveId" clId="{0E9033A7-18FC-458F-A246-48A598595D57}" dt="2025-03-15T01:23:55.296" v="31" actId="27636"/>
          <ac:spMkLst>
            <pc:docMk/>
            <pc:sldMk cId="0" sldId="258"/>
            <ac:spMk id="3" creationId="{00000000-0000-0000-0000-000000000000}"/>
          </ac:spMkLst>
        </pc:spChg>
      </pc:sldChg>
      <pc:sldChg chg="modSp">
        <pc:chgData name="Dawit Ashenafi" userId="f09088cdd067af83" providerId="LiveId" clId="{0E9033A7-18FC-458F-A246-48A598595D57}" dt="2025-03-15T01:23:55.153" v="30"/>
        <pc:sldMkLst>
          <pc:docMk/>
          <pc:sldMk cId="0" sldId="259"/>
        </pc:sldMkLst>
        <pc:spChg chg="mod">
          <ac:chgData name="Dawit Ashenafi" userId="f09088cdd067af83" providerId="LiveId" clId="{0E9033A7-18FC-458F-A246-48A598595D57}" dt="2025-03-15T01:23:55.153" v="30"/>
          <ac:spMkLst>
            <pc:docMk/>
            <pc:sldMk cId="0" sldId="259"/>
            <ac:spMk id="2" creationId="{00000000-0000-0000-0000-000000000000}"/>
          </ac:spMkLst>
        </pc:spChg>
        <pc:spChg chg="mod">
          <ac:chgData name="Dawit Ashenafi" userId="f09088cdd067af83" providerId="LiveId" clId="{0E9033A7-18FC-458F-A246-48A598595D57}" dt="2025-03-15T01:23:55.153" v="30"/>
          <ac:spMkLst>
            <pc:docMk/>
            <pc:sldMk cId="0" sldId="259"/>
            <ac:spMk id="3" creationId="{00000000-0000-0000-0000-000000000000}"/>
          </ac:spMkLst>
        </pc:spChg>
      </pc:sldChg>
      <pc:sldChg chg="modSp">
        <pc:chgData name="Dawit Ashenafi" userId="f09088cdd067af83" providerId="LiveId" clId="{0E9033A7-18FC-458F-A246-48A598595D57}" dt="2025-03-15T01:23:55.153" v="30"/>
        <pc:sldMkLst>
          <pc:docMk/>
          <pc:sldMk cId="0" sldId="260"/>
        </pc:sldMkLst>
        <pc:spChg chg="mod">
          <ac:chgData name="Dawit Ashenafi" userId="f09088cdd067af83" providerId="LiveId" clId="{0E9033A7-18FC-458F-A246-48A598595D57}" dt="2025-03-15T01:23:55.153" v="30"/>
          <ac:spMkLst>
            <pc:docMk/>
            <pc:sldMk cId="0" sldId="260"/>
            <ac:spMk id="2" creationId="{00000000-0000-0000-0000-000000000000}"/>
          </ac:spMkLst>
        </pc:spChg>
        <pc:spChg chg="mod">
          <ac:chgData name="Dawit Ashenafi" userId="f09088cdd067af83" providerId="LiveId" clId="{0E9033A7-18FC-458F-A246-48A598595D57}" dt="2025-03-15T01:23:55.153" v="30"/>
          <ac:spMkLst>
            <pc:docMk/>
            <pc:sldMk cId="0" sldId="260"/>
            <ac:spMk id="3" creationId="{00000000-0000-0000-0000-000000000000}"/>
          </ac:spMkLst>
        </pc:spChg>
      </pc:sldChg>
      <pc:sldChg chg="delSp modSp mod">
        <pc:chgData name="Dawit Ashenafi" userId="f09088cdd067af83" providerId="LiveId" clId="{0E9033A7-18FC-458F-A246-48A598595D57}" dt="2025-03-15T01:23:55.153" v="30"/>
        <pc:sldMkLst>
          <pc:docMk/>
          <pc:sldMk cId="0" sldId="261"/>
        </pc:sldMkLst>
        <pc:spChg chg="mod">
          <ac:chgData name="Dawit Ashenafi" userId="f09088cdd067af83" providerId="LiveId" clId="{0E9033A7-18FC-458F-A246-48A598595D57}" dt="2025-03-15T01:23:55.153" v="30"/>
          <ac:spMkLst>
            <pc:docMk/>
            <pc:sldMk cId="0" sldId="261"/>
            <ac:spMk id="2" creationId="{00000000-0000-0000-0000-000000000000}"/>
          </ac:spMkLst>
        </pc:spChg>
        <pc:spChg chg="mod">
          <ac:chgData name="Dawit Ashenafi" userId="f09088cdd067af83" providerId="LiveId" clId="{0E9033A7-18FC-458F-A246-48A598595D57}" dt="2025-03-15T01:23:55.153" v="30"/>
          <ac:spMkLst>
            <pc:docMk/>
            <pc:sldMk cId="0" sldId="261"/>
            <ac:spMk id="3" creationId="{00000000-0000-0000-0000-000000000000}"/>
          </ac:spMkLst>
        </pc:spChg>
        <pc:picChg chg="del">
          <ac:chgData name="Dawit Ashenafi" userId="f09088cdd067af83" providerId="LiveId" clId="{0E9033A7-18FC-458F-A246-48A598595D57}" dt="2025-03-15T01:21:58.510" v="5" actId="21"/>
          <ac:picMkLst>
            <pc:docMk/>
            <pc:sldMk cId="0" sldId="261"/>
            <ac:picMk id="4" creationId="{00000000-0000-0000-0000-000000000000}"/>
          </ac:picMkLst>
        </pc:picChg>
      </pc:sldChg>
      <pc:sldChg chg="delSp modSp mod">
        <pc:chgData name="Dawit Ashenafi" userId="f09088cdd067af83" providerId="LiveId" clId="{0E9033A7-18FC-458F-A246-48A598595D57}" dt="2025-03-15T01:23:55.153" v="30"/>
        <pc:sldMkLst>
          <pc:docMk/>
          <pc:sldMk cId="0" sldId="262"/>
        </pc:sldMkLst>
        <pc:spChg chg="mod">
          <ac:chgData name="Dawit Ashenafi" userId="f09088cdd067af83" providerId="LiveId" clId="{0E9033A7-18FC-458F-A246-48A598595D57}" dt="2025-03-15T01:23:55.153" v="30"/>
          <ac:spMkLst>
            <pc:docMk/>
            <pc:sldMk cId="0" sldId="262"/>
            <ac:spMk id="2" creationId="{00000000-0000-0000-0000-000000000000}"/>
          </ac:spMkLst>
        </pc:spChg>
        <pc:spChg chg="mod">
          <ac:chgData name="Dawit Ashenafi" userId="f09088cdd067af83" providerId="LiveId" clId="{0E9033A7-18FC-458F-A246-48A598595D57}" dt="2025-03-15T01:23:55.153" v="30"/>
          <ac:spMkLst>
            <pc:docMk/>
            <pc:sldMk cId="0" sldId="262"/>
            <ac:spMk id="3" creationId="{00000000-0000-0000-0000-000000000000}"/>
          </ac:spMkLst>
        </pc:spChg>
        <pc:picChg chg="del mod">
          <ac:chgData name="Dawit Ashenafi" userId="f09088cdd067af83" providerId="LiveId" clId="{0E9033A7-18FC-458F-A246-48A598595D57}" dt="2025-03-15T01:22:28.467" v="18" actId="21"/>
          <ac:picMkLst>
            <pc:docMk/>
            <pc:sldMk cId="0" sldId="262"/>
            <ac:picMk id="4" creationId="{00000000-0000-0000-0000-000000000000}"/>
          </ac:picMkLst>
        </pc:picChg>
      </pc:sldChg>
      <pc:sldChg chg="modSp mod">
        <pc:chgData name="Dawit Ashenafi" userId="f09088cdd067af83" providerId="LiveId" clId="{0E9033A7-18FC-458F-A246-48A598595D57}" dt="2025-03-15T01:23:55.307" v="32" actId="27636"/>
        <pc:sldMkLst>
          <pc:docMk/>
          <pc:sldMk cId="0" sldId="263"/>
        </pc:sldMkLst>
        <pc:spChg chg="mod">
          <ac:chgData name="Dawit Ashenafi" userId="f09088cdd067af83" providerId="LiveId" clId="{0E9033A7-18FC-458F-A246-48A598595D57}" dt="2025-03-15T01:23:55.307" v="32" actId="27636"/>
          <ac:spMkLst>
            <pc:docMk/>
            <pc:sldMk cId="0" sldId="263"/>
            <ac:spMk id="2" creationId="{00000000-0000-0000-0000-000000000000}"/>
          </ac:spMkLst>
        </pc:spChg>
        <pc:spChg chg="mod">
          <ac:chgData name="Dawit Ashenafi" userId="f09088cdd067af83" providerId="LiveId" clId="{0E9033A7-18FC-458F-A246-48A598595D57}" dt="2025-03-15T01:23:55.153" v="30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Dawit Ashenafi" userId="f09088cdd067af83" providerId="LiveId" clId="{0E9033A7-18FC-458F-A246-48A598595D57}" dt="2025-03-15T01:23:55.153" v="30"/>
        <pc:sldMkLst>
          <pc:docMk/>
          <pc:sldMk cId="0" sldId="264"/>
        </pc:sldMkLst>
        <pc:spChg chg="mod">
          <ac:chgData name="Dawit Ashenafi" userId="f09088cdd067af83" providerId="LiveId" clId="{0E9033A7-18FC-458F-A246-48A598595D57}" dt="2025-03-15T01:23:55.153" v="30"/>
          <ac:spMkLst>
            <pc:docMk/>
            <pc:sldMk cId="0" sldId="264"/>
            <ac:spMk id="2" creationId="{00000000-0000-0000-0000-000000000000}"/>
          </ac:spMkLst>
        </pc:spChg>
        <pc:spChg chg="mod">
          <ac:chgData name="Dawit Ashenafi" userId="f09088cdd067af83" providerId="LiveId" clId="{0E9033A7-18FC-458F-A246-48A598595D57}" dt="2025-03-15T01:23:55.153" v="30"/>
          <ac:spMkLst>
            <pc:docMk/>
            <pc:sldMk cId="0" sldId="264"/>
            <ac:spMk id="3" creationId="{00000000-0000-0000-0000-000000000000}"/>
          </ac:spMkLst>
        </pc:spChg>
      </pc:sldChg>
      <pc:sldChg chg="delSp modSp mod">
        <pc:chgData name="Dawit Ashenafi" userId="f09088cdd067af83" providerId="LiveId" clId="{0E9033A7-18FC-458F-A246-48A598595D57}" dt="2025-03-15T01:23:55.153" v="30"/>
        <pc:sldMkLst>
          <pc:docMk/>
          <pc:sldMk cId="0" sldId="265"/>
        </pc:sldMkLst>
        <pc:spChg chg="mod">
          <ac:chgData name="Dawit Ashenafi" userId="f09088cdd067af83" providerId="LiveId" clId="{0E9033A7-18FC-458F-A246-48A598595D57}" dt="2025-03-15T01:23:55.153" v="30"/>
          <ac:spMkLst>
            <pc:docMk/>
            <pc:sldMk cId="0" sldId="265"/>
            <ac:spMk id="2" creationId="{00000000-0000-0000-0000-000000000000}"/>
          </ac:spMkLst>
        </pc:spChg>
        <pc:spChg chg="mod">
          <ac:chgData name="Dawit Ashenafi" userId="f09088cdd067af83" providerId="LiveId" clId="{0E9033A7-18FC-458F-A246-48A598595D57}" dt="2025-03-15T01:23:55.153" v="30"/>
          <ac:spMkLst>
            <pc:docMk/>
            <pc:sldMk cId="0" sldId="265"/>
            <ac:spMk id="3" creationId="{00000000-0000-0000-0000-000000000000}"/>
          </ac:spMkLst>
        </pc:spChg>
        <pc:picChg chg="del">
          <ac:chgData name="Dawit Ashenafi" userId="f09088cdd067af83" providerId="LiveId" clId="{0E9033A7-18FC-458F-A246-48A598595D57}" dt="2025-03-15T01:22:49.743" v="22" actId="21"/>
          <ac:picMkLst>
            <pc:docMk/>
            <pc:sldMk cId="0" sldId="265"/>
            <ac:picMk id="4" creationId="{00000000-0000-0000-0000-000000000000}"/>
          </ac:picMkLst>
        </pc:picChg>
      </pc:sldChg>
      <pc:sldChg chg="modSp mod">
        <pc:chgData name="Dawit Ashenafi" userId="f09088cdd067af83" providerId="LiveId" clId="{0E9033A7-18FC-458F-A246-48A598595D57}" dt="2025-03-15T01:23:55.320" v="33" actId="27636"/>
        <pc:sldMkLst>
          <pc:docMk/>
          <pc:sldMk cId="0" sldId="266"/>
        </pc:sldMkLst>
        <pc:spChg chg="mod">
          <ac:chgData name="Dawit Ashenafi" userId="f09088cdd067af83" providerId="LiveId" clId="{0E9033A7-18FC-458F-A246-48A598595D57}" dt="2025-03-15T01:23:55.153" v="30"/>
          <ac:spMkLst>
            <pc:docMk/>
            <pc:sldMk cId="0" sldId="266"/>
            <ac:spMk id="2" creationId="{00000000-0000-0000-0000-000000000000}"/>
          </ac:spMkLst>
        </pc:spChg>
        <pc:spChg chg="mod">
          <ac:chgData name="Dawit Ashenafi" userId="f09088cdd067af83" providerId="LiveId" clId="{0E9033A7-18FC-458F-A246-48A598595D57}" dt="2025-03-15T01:23:55.320" v="33" actId="27636"/>
          <ac:spMkLst>
            <pc:docMk/>
            <pc:sldMk cId="0" sldId="266"/>
            <ac:spMk id="3" creationId="{00000000-0000-0000-0000-000000000000}"/>
          </ac:spMkLst>
        </pc:spChg>
      </pc:sldChg>
      <pc:sldChg chg="modSp">
        <pc:chgData name="Dawit Ashenafi" userId="f09088cdd067af83" providerId="LiveId" clId="{0E9033A7-18FC-458F-A246-48A598595D57}" dt="2025-03-15T01:23:55.153" v="30"/>
        <pc:sldMkLst>
          <pc:docMk/>
          <pc:sldMk cId="0" sldId="267"/>
        </pc:sldMkLst>
        <pc:spChg chg="mod">
          <ac:chgData name="Dawit Ashenafi" userId="f09088cdd067af83" providerId="LiveId" clId="{0E9033A7-18FC-458F-A246-48A598595D57}" dt="2025-03-15T01:23:55.153" v="30"/>
          <ac:spMkLst>
            <pc:docMk/>
            <pc:sldMk cId="0" sldId="267"/>
            <ac:spMk id="2" creationId="{00000000-0000-0000-0000-000000000000}"/>
          </ac:spMkLst>
        </pc:spChg>
        <pc:spChg chg="mod">
          <ac:chgData name="Dawit Ashenafi" userId="f09088cdd067af83" providerId="LiveId" clId="{0E9033A7-18FC-458F-A246-48A598595D57}" dt="2025-03-15T01:23:55.153" v="30"/>
          <ac:spMkLst>
            <pc:docMk/>
            <pc:sldMk cId="0" sldId="267"/>
            <ac:spMk id="3" creationId="{00000000-0000-0000-0000-000000000000}"/>
          </ac:spMkLst>
        </pc:spChg>
      </pc:sldChg>
      <pc:sldChg chg="new del">
        <pc:chgData name="Dawit Ashenafi" userId="f09088cdd067af83" providerId="LiveId" clId="{0E9033A7-18FC-458F-A246-48A598595D57}" dt="2025-03-15T01:23:08.979" v="29" actId="47"/>
        <pc:sldMkLst>
          <pc:docMk/>
          <pc:sldMk cId="2289201169" sldId="268"/>
        </pc:sldMkLst>
      </pc:sldChg>
      <pc:sldChg chg="new del">
        <pc:chgData name="Dawit Ashenafi" userId="f09088cdd067af83" providerId="LiveId" clId="{0E9033A7-18FC-458F-A246-48A598595D57}" dt="2025-03-15T01:23:06.397" v="28" actId="47"/>
        <pc:sldMkLst>
          <pc:docMk/>
          <pc:sldMk cId="2438790727" sldId="269"/>
        </pc:sldMkLst>
      </pc:sldChg>
      <pc:sldChg chg="new del">
        <pc:chgData name="Dawit Ashenafi" userId="f09088cdd067af83" providerId="LiveId" clId="{0E9033A7-18FC-458F-A246-48A598595D57}" dt="2025-03-15T01:23:05.370" v="27" actId="47"/>
        <pc:sldMkLst>
          <pc:docMk/>
          <pc:sldMk cId="538697031" sldId="270"/>
        </pc:sldMkLst>
      </pc:sldChg>
      <pc:sldChg chg="addSp delSp modSp new mod">
        <pc:chgData name="Dawit Ashenafi" userId="f09088cdd067af83" providerId="LiveId" clId="{0E9033A7-18FC-458F-A246-48A598595D57}" dt="2025-03-15T01:22:21.254" v="16" actId="1076"/>
        <pc:sldMkLst>
          <pc:docMk/>
          <pc:sldMk cId="1421833138" sldId="271"/>
        </pc:sldMkLst>
        <pc:spChg chg="del mod">
          <ac:chgData name="Dawit Ashenafi" userId="f09088cdd067af83" providerId="LiveId" clId="{0E9033A7-18FC-458F-A246-48A598595D57}" dt="2025-03-15T01:22:18.163" v="15" actId="478"/>
          <ac:spMkLst>
            <pc:docMk/>
            <pc:sldMk cId="1421833138" sldId="271"/>
            <ac:spMk id="2" creationId="{49E69A34-6779-E00F-94F8-F53436210876}"/>
          </ac:spMkLst>
        </pc:spChg>
        <pc:spChg chg="del">
          <ac:chgData name="Dawit Ashenafi" userId="f09088cdd067af83" providerId="LiveId" clId="{0E9033A7-18FC-458F-A246-48A598595D57}" dt="2025-03-15T01:22:01.404" v="6"/>
          <ac:spMkLst>
            <pc:docMk/>
            <pc:sldMk cId="1421833138" sldId="271"/>
            <ac:spMk id="3" creationId="{EEEA598B-2F0F-2202-3864-F1324615EDCF}"/>
          </ac:spMkLst>
        </pc:spChg>
        <pc:picChg chg="add mod">
          <ac:chgData name="Dawit Ashenafi" userId="f09088cdd067af83" providerId="LiveId" clId="{0E9033A7-18FC-458F-A246-48A598595D57}" dt="2025-03-15T01:22:21.254" v="16" actId="1076"/>
          <ac:picMkLst>
            <pc:docMk/>
            <pc:sldMk cId="1421833138" sldId="271"/>
            <ac:picMk id="4" creationId="{00000000-0000-0000-0000-000000000000}"/>
          </ac:picMkLst>
        </pc:picChg>
      </pc:sldChg>
      <pc:sldChg chg="addSp delSp modSp new mod">
        <pc:chgData name="Dawit Ashenafi" userId="f09088cdd067af83" providerId="LiveId" clId="{0E9033A7-18FC-458F-A246-48A598595D57}" dt="2025-03-15T01:22:41.230" v="21" actId="1076"/>
        <pc:sldMkLst>
          <pc:docMk/>
          <pc:sldMk cId="1478088167" sldId="272"/>
        </pc:sldMkLst>
        <pc:spChg chg="del">
          <ac:chgData name="Dawit Ashenafi" userId="f09088cdd067af83" providerId="LiveId" clId="{0E9033A7-18FC-458F-A246-48A598595D57}" dt="2025-03-15T01:22:37.245" v="20" actId="478"/>
          <ac:spMkLst>
            <pc:docMk/>
            <pc:sldMk cId="1478088167" sldId="272"/>
            <ac:spMk id="2" creationId="{61D8B974-156A-4FC9-E500-B3C7AE6D1B4A}"/>
          </ac:spMkLst>
        </pc:spChg>
        <pc:spChg chg="del">
          <ac:chgData name="Dawit Ashenafi" userId="f09088cdd067af83" providerId="LiveId" clId="{0E9033A7-18FC-458F-A246-48A598595D57}" dt="2025-03-15T01:22:32.846" v="19"/>
          <ac:spMkLst>
            <pc:docMk/>
            <pc:sldMk cId="1478088167" sldId="272"/>
            <ac:spMk id="3" creationId="{90D774E6-CEB7-25EB-E158-8470F8323CEB}"/>
          </ac:spMkLst>
        </pc:spChg>
        <pc:picChg chg="add mod">
          <ac:chgData name="Dawit Ashenafi" userId="f09088cdd067af83" providerId="LiveId" clId="{0E9033A7-18FC-458F-A246-48A598595D57}" dt="2025-03-15T01:22:41.230" v="21" actId="1076"/>
          <ac:picMkLst>
            <pc:docMk/>
            <pc:sldMk cId="1478088167" sldId="272"/>
            <ac:picMk id="4" creationId="{00000000-0000-0000-0000-000000000000}"/>
          </ac:picMkLst>
        </pc:picChg>
      </pc:sldChg>
      <pc:sldChg chg="addSp delSp modSp new mod">
        <pc:chgData name="Dawit Ashenafi" userId="f09088cdd067af83" providerId="LiveId" clId="{0E9033A7-18FC-458F-A246-48A598595D57}" dt="2025-03-15T01:23:01.390" v="26" actId="1076"/>
        <pc:sldMkLst>
          <pc:docMk/>
          <pc:sldMk cId="1311170987" sldId="273"/>
        </pc:sldMkLst>
        <pc:spChg chg="del">
          <ac:chgData name="Dawit Ashenafi" userId="f09088cdd067af83" providerId="LiveId" clId="{0E9033A7-18FC-458F-A246-48A598595D57}" dt="2025-03-15T01:22:59.008" v="25" actId="478"/>
          <ac:spMkLst>
            <pc:docMk/>
            <pc:sldMk cId="1311170987" sldId="273"/>
            <ac:spMk id="2" creationId="{B45AB59F-6B64-4B1F-97F2-A771BB57C748}"/>
          </ac:spMkLst>
        </pc:spChg>
        <pc:spChg chg="del">
          <ac:chgData name="Dawit Ashenafi" userId="f09088cdd067af83" providerId="LiveId" clId="{0E9033A7-18FC-458F-A246-48A598595D57}" dt="2025-03-15T01:22:56.376" v="24"/>
          <ac:spMkLst>
            <pc:docMk/>
            <pc:sldMk cId="1311170987" sldId="273"/>
            <ac:spMk id="3" creationId="{53CB0528-2100-48F3-6248-A4ED227C6B95}"/>
          </ac:spMkLst>
        </pc:spChg>
        <pc:picChg chg="add mod">
          <ac:chgData name="Dawit Ashenafi" userId="f09088cdd067af83" providerId="LiveId" clId="{0E9033A7-18FC-458F-A246-48A598595D57}" dt="2025-03-15T01:23:01.390" v="26" actId="1076"/>
          <ac:picMkLst>
            <pc:docMk/>
            <pc:sldMk cId="1311170987" sldId="273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39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36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28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279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668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868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75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60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31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04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66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2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IMDB Movie Ratings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Presented by: Dawit Ashenafi Getachew</a:t>
            </a:r>
          </a:p>
          <a:p>
            <a:r>
              <a:t>Course: CS*2704 – Data Analytics using Python</a:t>
            </a:r>
          </a:p>
          <a:p>
            <a:r>
              <a:t>Instructor: Dr. Jong-Kyou Kim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Hypothesis Testing (Budget vs. Ratings)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Statistical Methods Used:</a:t>
            </a:r>
          </a:p>
          <a:p>
            <a:r>
              <a:t>- Correlation Analysis (~0.15, weak but significant)</a:t>
            </a:r>
          </a:p>
          <a:p>
            <a:r>
              <a:t>- Two-Sample T-test (High vs. Low Budget)</a:t>
            </a:r>
          </a:p>
          <a:p>
            <a:endParaRPr/>
          </a:p>
          <a:p>
            <a:r>
              <a:t>Findings:</a:t>
            </a:r>
          </a:p>
          <a:p>
            <a:r>
              <a:t>- High-budget films: ~6.8 avg. rating</a:t>
            </a:r>
          </a:p>
          <a:p>
            <a:r>
              <a:t>- Low-budget films: ~6.5 avg. rating</a:t>
            </a:r>
          </a:p>
          <a:p>
            <a:r>
              <a:t>- P-value &lt; 0.05 (statistically significant, but minor effect)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T-test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Since p-value &lt; 0.05, we reject the null hypothesis (budget does impact rating).</a:t>
            </a:r>
          </a:p>
          <a:p>
            <a:endParaRPr/>
          </a:p>
          <a:p>
            <a:r>
              <a:t>However, a ~0.3 rating difference on a 10-point scale is modest.</a:t>
            </a:r>
          </a:p>
          <a:p>
            <a:r>
              <a:t>Other factors (storytelling, acting, marketing) likely play key roles.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Revenue vs. Ratings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Additional Finding:</a:t>
            </a:r>
          </a:p>
          <a:p>
            <a:r>
              <a:t>- Weak relationship between revenue and IMDB ratings</a:t>
            </a:r>
          </a:p>
          <a:p>
            <a:r>
              <a:t>- Some cult classics earned little but rated high</a:t>
            </a:r>
          </a:p>
          <a:p>
            <a:r>
              <a:t>- Some big-budget blockbusters had low viewer scores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revenue_vs_ratin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501" y="841248"/>
            <a:ext cx="724154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170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t>Key Takeaways:</a:t>
            </a:r>
          </a:p>
          <a:p>
            <a:r>
              <a:t>- Higher budgets show a slight increase in IMDB ratings, but not significantly</a:t>
            </a:r>
          </a:p>
          <a:p>
            <a:r>
              <a:t>- Sci-Fi, Drama, and Thriller dominate in high ratings</a:t>
            </a:r>
          </a:p>
          <a:p>
            <a:r>
              <a:t>- Older films often hold better long-term ratings</a:t>
            </a:r>
          </a:p>
          <a:p>
            <a:endParaRPr/>
          </a:p>
          <a:p>
            <a:r>
              <a:t>Future Work:</a:t>
            </a:r>
          </a:p>
          <a:p>
            <a:r>
              <a:t>- Regression models incorporating director, cast, and awards</a:t>
            </a:r>
          </a:p>
          <a:p>
            <a:r>
              <a:t>- ANOVA testing for refined budget brackets</a:t>
            </a:r>
          </a:p>
          <a:p>
            <a:r>
              <a:t>- Integrating streaming/award data for deeper insights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Movies captivate global audiences, but does money really buy critical acclaim?</a:t>
            </a:r>
          </a:p>
          <a:p>
            <a:endParaRPr/>
          </a:p>
          <a:p>
            <a:r>
              <a:t>Hypothesis: Higher budgets lead to higher IMDB ratings.</a:t>
            </a:r>
          </a:p>
          <a:p>
            <a:endParaRPr/>
          </a:p>
          <a:p>
            <a:r>
              <a:t>Additional Questions:</a:t>
            </a:r>
          </a:p>
          <a:p>
            <a:r>
              <a:t>- Which genres earn top scores?</a:t>
            </a:r>
          </a:p>
          <a:p>
            <a:r>
              <a:t>- How have ratings changed over time?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Source: Kaggle’s IMDB Movie Dataset</a:t>
            </a:r>
          </a:p>
          <a:p>
            <a:endParaRPr/>
          </a:p>
          <a:p>
            <a:r>
              <a:t>Number of Movies: ~838</a:t>
            </a:r>
          </a:p>
          <a:p>
            <a:endParaRPr/>
          </a:p>
          <a:p>
            <a:r>
              <a:t>Key Data Points:</a:t>
            </a:r>
          </a:p>
          <a:p>
            <a:r>
              <a:t>- Title, Year, Genre, Rating</a:t>
            </a:r>
          </a:p>
          <a:p>
            <a:r>
              <a:t>- Budget (Millions), Revenue (Millions)</a:t>
            </a:r>
          </a:p>
          <a:p>
            <a:r>
              <a:t>- Director, Actors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 &amp;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Steps:</a:t>
            </a:r>
          </a:p>
          <a:p>
            <a:r>
              <a:t>- Removed rows with missing values (Budget, Rating)</a:t>
            </a:r>
          </a:p>
          <a:p>
            <a:r>
              <a:t>- Retained essential columns: Title, Year, Genre, Budget, Rating, Revenue</a:t>
            </a:r>
          </a:p>
          <a:p>
            <a:r>
              <a:t>- Converted Budget/Revenue to numeric format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Insights:</a:t>
            </a:r>
          </a:p>
          <a:p>
            <a:r>
              <a:t>- Sci-Fi, Drama, and Thriller have the highest ratings</a:t>
            </a:r>
          </a:p>
          <a:p>
            <a:r>
              <a:t>- Comedies and Action films show broader variability</a:t>
            </a:r>
          </a:p>
          <a:p>
            <a:r>
              <a:t>- Older films (pre-2000) tend to have stable high ratings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Genre-Based Ratings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Highest Rated Genres:</a:t>
            </a:r>
          </a:p>
          <a:p>
            <a:r>
              <a:t>- Sci-Fi</a:t>
            </a:r>
          </a:p>
          <a:p>
            <a:r>
              <a:t>- Drama</a:t>
            </a:r>
          </a:p>
          <a:p>
            <a:r>
              <a:t>- Thriller</a:t>
            </a:r>
          </a:p>
          <a:p>
            <a:endParaRPr/>
          </a:p>
          <a:p>
            <a:r>
              <a:t>Bar chart analysis reveals these genres consistently receive strong ratings.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ratings_by_gen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010253"/>
            <a:ext cx="82296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833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Trends in Ratings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Findings:</a:t>
            </a:r>
          </a:p>
          <a:p>
            <a:r>
              <a:t>- Pre-2000 films retain strong IMDB scores</a:t>
            </a:r>
          </a:p>
          <a:p>
            <a:r>
              <a:t>- Post-2010 films exhibit broader rating distributions</a:t>
            </a:r>
          </a:p>
          <a:p>
            <a:r>
              <a:t>- Shifting audience preferences and digital streaming expansion likely factors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ratings_over_tim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019397"/>
            <a:ext cx="82296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08816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</TotalTime>
  <Words>458</Words>
  <Application>Microsoft Office PowerPoint</Application>
  <PresentationFormat>On-screen Show (4:3)</PresentationFormat>
  <Paragraphs>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Gallery</vt:lpstr>
      <vt:lpstr>IMDB Movie Ratings Analysis</vt:lpstr>
      <vt:lpstr>Introduction</vt:lpstr>
      <vt:lpstr>Dataset Overview</vt:lpstr>
      <vt:lpstr>Data Cleaning &amp; Processing</vt:lpstr>
      <vt:lpstr>Exploratory Data Analysis (EDA)</vt:lpstr>
      <vt:lpstr>Genre-Based Ratings</vt:lpstr>
      <vt:lpstr>PowerPoint Presentation</vt:lpstr>
      <vt:lpstr>Trends in Ratings Over Time</vt:lpstr>
      <vt:lpstr>PowerPoint Presentation</vt:lpstr>
      <vt:lpstr>Hypothesis Testing (Budget vs. Ratings)</vt:lpstr>
      <vt:lpstr>T-test Interpretation</vt:lpstr>
      <vt:lpstr>Revenue vs. Ratings</vt:lpstr>
      <vt:lpstr>PowerPoint Presentation</vt:lpstr>
      <vt:lpstr>Conclusion &amp; Future Work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Dawit Ashenafi</cp:lastModifiedBy>
  <cp:revision>1</cp:revision>
  <dcterms:created xsi:type="dcterms:W3CDTF">2013-01-27T09:14:16Z</dcterms:created>
  <dcterms:modified xsi:type="dcterms:W3CDTF">2025-03-15T01:24:03Z</dcterms:modified>
  <cp:category/>
</cp:coreProperties>
</file>