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71" r:id="rId5"/>
    <p:sldId id="279" r:id="rId6"/>
    <p:sldId id="281" r:id="rId7"/>
    <p:sldId id="280" r:id="rId8"/>
    <p:sldId id="257" r:id="rId9"/>
    <p:sldId id="282" r:id="rId10"/>
    <p:sldId id="275" r:id="rId11"/>
    <p:sldId id="276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82"/>
            <p14:sldId id="275"/>
            <p14:sldId id="276"/>
            <p14:sldId id="283"/>
          </p14:sldIdLst>
        </p14:section>
        <p14:section name="Learn More" id="{2CC34DB2-6590-42C0-AD4B-A04C6060184E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  <a:endParaRPr lang="en-US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  <a:endParaRPr lang="en-US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9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9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9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9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9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9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9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APPetit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Android food delivery APP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65706" y="4070898"/>
            <a:ext cx="3844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Mobile Application Development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Group 14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Davide Gallotti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Federico Gianno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Marco Longo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Carlo Negri</a:t>
            </a:r>
            <a:endParaRPr lang="it-IT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35200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THANKS FOR ATTENTION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Login and Sign Up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/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APPetit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is an android app to manage all the food delivering process.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app is designed for 3 different users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it-IT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it-IT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</a:t>
            </a:r>
            <a:endParaRPr lang="it-IT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it-IT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Restaurateur</a:t>
            </a:r>
            <a:endParaRPr lang="it-IT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it-IT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Riders</a:t>
            </a:r>
            <a:endParaRPr lang="it-IT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needs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up by filling the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displayed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it-IT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pressed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the account info are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saved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into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Firebase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Authentication Database.</a:t>
            </a:r>
            <a:endParaRPr lang="it-IT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screenshot of a cell phone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4708"/>
            <a:ext cx="2350940" cy="417078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77" y="1524709"/>
            <a:ext cx="2319131" cy="4170784"/>
          </a:xfrm>
          <a:prstGeom prst="rect">
            <a:avLst/>
          </a:prstGeom>
        </p:spPr>
      </p:pic>
      <p:cxnSp>
        <p:nvCxnSpPr>
          <p:cNvPr id="9" name="Straight Connector 8" descr="Light grey line separating Morph text and images"/>
          <p:cNvCxnSpPr/>
          <p:nvPr/>
        </p:nvCxnSpPr>
        <p:spPr>
          <a:xfrm>
            <a:off x="5293689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/>
          <p:nvPr/>
        </p:nvSpPr>
        <p:spPr>
          <a:xfrm>
            <a:off x="521207" y="1455491"/>
            <a:ext cx="5130563" cy="66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207924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Content Placeholder 17"/>
          <p:cNvSpPr txBox="1"/>
          <p:nvPr/>
        </p:nvSpPr>
        <p:spPr>
          <a:xfrm>
            <a:off x="1056514" y="1958189"/>
            <a:ext cx="4169356" cy="643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Restaurants list is shown and it is based on the Firebase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RecyclerView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Data are retrieved from database by means of a query.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312281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Content Placeholder 17"/>
          <p:cNvSpPr txBox="1"/>
          <p:nvPr/>
        </p:nvSpPr>
        <p:spPr>
          <a:xfrm>
            <a:off x="1056513" y="3122817"/>
            <a:ext cx="415901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can select a filter criteria for research based on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Favourites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Cuisine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 Rank.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07569" y="4206893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Content Placeholder 17"/>
          <p:cNvSpPr txBox="1"/>
          <p:nvPr/>
        </p:nvSpPr>
        <p:spPr>
          <a:xfrm>
            <a:off x="1056513" y="4236460"/>
            <a:ext cx="4159007" cy="47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It is not allowed to order in a closed Restaurant.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3" name="Picture 2" descr="A screenshot of a cell phone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13" y="1473271"/>
            <a:ext cx="2491248" cy="447869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594" y="1455491"/>
            <a:ext cx="2503495" cy="4478693"/>
          </a:xfrm>
          <a:prstGeom prst="rect">
            <a:avLst/>
          </a:prstGeom>
        </p:spPr>
      </p:pic>
      <p:cxnSp>
        <p:nvCxnSpPr>
          <p:cNvPr id="28" name="Straight Connector 27" descr="Light grey line separating Morph text and images"/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Making an order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 selected a restaurant, it is possible to view its menu and its reviews.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can select desired quantity of dishes to be ordered and then confirm it selecting the delivering time.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‘order’ and ‘review’ fragments are managed by means of a Page Adapter. 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 the order is confirmed, a related data structure is saved into Firebase Database.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ontent Placeholder 7" descr="A screenshot of a cell phone&#10;&#10;Description automatically generated"/>
          <p:cNvPicPr>
            <a:picLocks noGrp="1" noChangeAspect="1"/>
          </p:cNvPicPr>
          <p:nvPr>
            <p:ph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88" y="1754907"/>
            <a:ext cx="2417622" cy="4143091"/>
          </a:xfrm>
        </p:spPr>
      </p:pic>
      <p:cxnSp>
        <p:nvCxnSpPr>
          <p:cNvPr id="11" name="Straight Connector 10" descr="Light grey line separating Morph text and images"/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ell phone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431" y="1754907"/>
            <a:ext cx="2325241" cy="41430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 History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Content Placeholder 17"/>
          <p:cNvSpPr txBox="1"/>
          <p:nvPr/>
        </p:nvSpPr>
        <p:spPr>
          <a:xfrm>
            <a:off x="565906" y="1182536"/>
            <a:ext cx="4124798" cy="84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/>
          </a:p>
        </p:txBody>
      </p:sp>
      <p:sp>
        <p:nvSpPr>
          <p:cNvPr id="16" name="Content Placeholder 17"/>
          <p:cNvSpPr txBox="1"/>
          <p:nvPr/>
        </p:nvSpPr>
        <p:spPr>
          <a:xfrm>
            <a:off x="565911" y="1431010"/>
            <a:ext cx="4574257" cy="445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order history is available on customer app such that the user can check details of each order and review it once it is delivered.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can also keep track of his order by checking the status: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Sent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Refused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Delivering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Aft>
                <a:spcPts val="20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Delivered 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ontent Placeholder 17"/>
          <p:cNvSpPr txBox="1"/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17"/>
          <p:cNvSpPr txBox="1"/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Picture 6" descr="A screenshot of a cell phone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27" y="1801355"/>
            <a:ext cx="2328159" cy="4151944"/>
          </a:xfrm>
          <a:prstGeom prst="rect">
            <a:avLst/>
          </a:prstGeom>
        </p:spPr>
      </p:pic>
      <p:cxnSp>
        <p:nvCxnSpPr>
          <p:cNvPr id="31" name="Straight Connector 30" descr="Light grey line separating Morph text and images"/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screenshot of a cell phone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382" y="1801355"/>
            <a:ext cx="2413317" cy="41519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Restaurant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restaurateur profile shows all the information inserted during the registration phase. Data can be modified by clicking on the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OptionsMenu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Profile Fragment includes also a rating section which includes all the reviews given by the customers.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screenshot of a cell phone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8661"/>
            <a:ext cx="2362781" cy="4200500"/>
          </a:xfrm>
          <a:prstGeom prst="rect">
            <a:avLst/>
          </a:prstGeom>
        </p:spPr>
      </p:pic>
      <p:cxnSp>
        <p:nvCxnSpPr>
          <p:cNvPr id="21" name="Straight Connector 20" descr="Light grey line separating Morph text and images"/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ell phone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008" y="1738660"/>
            <a:ext cx="2362782" cy="4200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Adding new item to Daily Offer menu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Content Placeholder 17"/>
          <p:cNvSpPr txBox="1"/>
          <p:nvPr/>
        </p:nvSpPr>
        <p:spPr>
          <a:xfrm>
            <a:off x="521207" y="1431010"/>
            <a:ext cx="4554173" cy="2760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Adding operation is done on a dedicated Activity where the user inserts all the info related to the dish. Once the confirm button is pressed the new item is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binded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with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ReclyclerView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which shows all menu offers.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Every item can be updated or removed from the list by means of two dedicated buttons.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screenshot of a cell phone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41" y="1568352"/>
            <a:ext cx="2597597" cy="4617950"/>
          </a:xfrm>
          <a:prstGeom prst="rect">
            <a:avLst/>
          </a:prstGeom>
        </p:spPr>
      </p:pic>
      <p:cxnSp>
        <p:nvCxnSpPr>
          <p:cNvPr id="7" name="Straight Connector 6" descr="Light grey line separating Morph text and images"/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861" y="1568352"/>
            <a:ext cx="2597597" cy="4617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 Lifecycle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405830" y="5479482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9" name="Content Placeholder 17"/>
          <p:cNvSpPr txBox="1"/>
          <p:nvPr/>
        </p:nvSpPr>
        <p:spPr>
          <a:xfrm>
            <a:off x="958955" y="5446892"/>
            <a:ext cx="2921524" cy="64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512445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Restaurateur receives order by means of notification on the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BottomNavigationMenu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3855086" y="5475519"/>
            <a:ext cx="558179" cy="409838"/>
            <a:chOff x="6953426" y="711274"/>
            <a:chExt cx="558179" cy="409838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2" name="Content Placeholder 17"/>
          <p:cNvSpPr txBox="1"/>
          <p:nvPr/>
        </p:nvSpPr>
        <p:spPr>
          <a:xfrm>
            <a:off x="4351363" y="5466446"/>
            <a:ext cx="3504072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can himself select the rider on the map.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" name="Group 30" descr="Small circle with number 3 inside  indicating step 3"/>
          <p:cNvGrpSpPr/>
          <p:nvPr/>
        </p:nvGrpSpPr>
        <p:grpSpPr bwMode="blackWhite">
          <a:xfrm>
            <a:off x="8275381" y="5430602"/>
            <a:ext cx="558179" cy="409838"/>
            <a:chOff x="6953426" y="711274"/>
            <a:chExt cx="558179" cy="409838"/>
          </a:xfrm>
        </p:grpSpPr>
        <p:sp>
          <p:nvSpPr>
            <p:cNvPr id="32" name="Oval 3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4" name="Content Placeholder 17"/>
          <p:cNvSpPr txBox="1"/>
          <p:nvPr/>
        </p:nvSpPr>
        <p:spPr>
          <a:xfrm>
            <a:off x="8803112" y="5487811"/>
            <a:ext cx="3192482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445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alternative way by a list of riders or choosing automatically the nearest one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screenshot of a cell phone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39" y="2133433"/>
            <a:ext cx="1571069" cy="2793012"/>
          </a:xfrm>
          <a:prstGeom prst="rect">
            <a:avLst/>
          </a:prstGeom>
        </p:spPr>
      </p:pic>
      <p:pic>
        <p:nvPicPr>
          <p:cNvPr id="11" name="Picture 10" descr="A picture containing text, map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434" y="2133434"/>
            <a:ext cx="1571069" cy="279301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25" y="2133434"/>
            <a:ext cx="1571069" cy="2793012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26" y="2133434"/>
            <a:ext cx="1571069" cy="27930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Rider delivering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A close up of a map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993" y="1914337"/>
            <a:ext cx="2336238" cy="4181023"/>
          </a:xfrm>
          <a:prstGeom prst="rect">
            <a:avLst/>
          </a:prstGeom>
        </p:spPr>
      </p:pic>
      <p:cxnSp>
        <p:nvCxnSpPr>
          <p:cNvPr id="5" name="Straight Connector 4" descr="Light grey line separating Morph text and images"/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1207" y="1327192"/>
            <a:ext cx="43766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When</a:t>
            </a:r>
            <a:r>
              <a:rPr lang="it-IT" sz="1400" dirty="0"/>
              <a:t> an </a:t>
            </a:r>
            <a:r>
              <a:rPr lang="it-IT" sz="1400" dirty="0" err="1"/>
              <a:t>order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assigned</a:t>
            </a:r>
            <a:r>
              <a:rPr lang="it-IT" sz="1400" dirty="0"/>
              <a:t> to a rider, a </a:t>
            </a:r>
            <a:r>
              <a:rPr lang="it-IT" sz="1400" dirty="0" err="1"/>
              <a:t>notification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shown</a:t>
            </a:r>
            <a:r>
              <a:rPr lang="it-IT" sz="1400" dirty="0"/>
              <a:t> on </a:t>
            </a:r>
            <a:r>
              <a:rPr lang="it-IT" sz="1400" dirty="0" err="1"/>
              <a:t>his</a:t>
            </a:r>
            <a:r>
              <a:rPr lang="it-IT" sz="1400" dirty="0"/>
              <a:t> app.</a:t>
            </a:r>
            <a:endParaRPr lang="it-IT" sz="1400" dirty="0"/>
          </a:p>
          <a:p>
            <a:pPr algn="just"/>
            <a:endParaRPr lang="it-IT" sz="1400" dirty="0"/>
          </a:p>
          <a:p>
            <a:pPr algn="just"/>
            <a:r>
              <a:rPr lang="en-GB" sz="1400" dirty="0"/>
              <a:t>In the </a:t>
            </a:r>
            <a:r>
              <a:rPr lang="en-GB" sz="1400" dirty="0" err="1"/>
              <a:t>Reversation</a:t>
            </a:r>
            <a:r>
              <a:rPr lang="en-GB" sz="1400" dirty="0"/>
              <a:t> Fragment the rider can see the Restaurant and Customer address.</a:t>
            </a:r>
            <a:endParaRPr lang="en-GB" sz="1400" dirty="0"/>
          </a:p>
          <a:p>
            <a:pPr algn="just"/>
            <a:endParaRPr lang="en-GB" sz="1400" dirty="0"/>
          </a:p>
          <a:p>
            <a:pPr algn="just"/>
            <a:r>
              <a:rPr lang="en-GB" sz="1400" dirty="0"/>
              <a:t>The path is shown on the map. Moreover, it is updated when the rider reaches the restaurant and the customer’s path is displayed. </a:t>
            </a:r>
            <a:endParaRPr lang="en-GB" sz="1400" dirty="0"/>
          </a:p>
          <a:p>
            <a:pPr algn="just"/>
            <a:endParaRPr lang="en-GB" sz="1400" dirty="0"/>
          </a:p>
          <a:p>
            <a:pPr algn="just"/>
            <a:r>
              <a:rPr lang="en-GB" sz="1400" dirty="0"/>
              <a:t>When the order is delivered, the rider notifies it by clicking on the related button.</a:t>
            </a:r>
            <a:endParaRPr lang="en-GB" sz="1400" dirty="0"/>
          </a:p>
        </p:txBody>
      </p:sp>
      <p:pic>
        <p:nvPicPr>
          <p:cNvPr id="6" name="Picture 5" descr="A screenshot of a cell phone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17" y="1914337"/>
            <a:ext cx="2336225" cy="4193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2579</Words>
  <Application>WPS Presentation</Application>
  <PresentationFormat>Widescreen</PresentationFormat>
  <Paragraphs>94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Segoe UI Light</vt:lpstr>
      <vt:lpstr>PingFang SC</vt:lpstr>
      <vt:lpstr>Segoe UI</vt:lpstr>
      <vt:lpstr>Segoe UI Semibold</vt:lpstr>
      <vt:lpstr>Segoe UI</vt:lpstr>
      <vt:lpstr>微软雅黑</vt:lpstr>
      <vt:lpstr>Arial Unicode MS</vt:lpstr>
      <vt:lpstr>Songti SC</vt:lpstr>
      <vt:lpstr>Thonburi</vt:lpstr>
      <vt:lpstr>Calibri</vt:lpstr>
      <vt:lpstr>Helvetica Neue</vt:lpstr>
      <vt:lpstr>WelcomeDoc</vt:lpstr>
      <vt:lpstr>APPetit</vt:lpstr>
      <vt:lpstr>Login and Sign Up</vt:lpstr>
      <vt:lpstr>Customer</vt:lpstr>
      <vt:lpstr>Making an order</vt:lpstr>
      <vt:lpstr>Order History</vt:lpstr>
      <vt:lpstr>Restaurant</vt:lpstr>
      <vt:lpstr>Adding new item to Daily Offer menu</vt:lpstr>
      <vt:lpstr>Order Lifecycle</vt:lpstr>
      <vt:lpstr>Rider delivering</vt:lpstr>
      <vt:lpstr>THANKS FOR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zhengsonglin</cp:lastModifiedBy>
  <cp:revision>2</cp:revision>
  <dcterms:created xsi:type="dcterms:W3CDTF">2020-05-23T07:21:27Z</dcterms:created>
  <dcterms:modified xsi:type="dcterms:W3CDTF">2020-05-23T07:21:27Z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1033-2.1.1.3493</vt:lpwstr>
  </property>
</Properties>
</file>