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C3C9-5754-44BD-BB8B-8DFF6A82C4A4}" type="datetimeFigureOut">
              <a:rPr lang="ru-RU" smtClean="0"/>
              <a:t>05.01.2019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E4A5-7CB5-417F-8D71-DD9B4A7DB7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C3C9-5754-44BD-BB8B-8DFF6A82C4A4}" type="datetimeFigureOut">
              <a:rPr lang="ru-RU" smtClean="0"/>
              <a:t>05.01.2019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E4A5-7CB5-417F-8D71-DD9B4A7DB7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C3C9-5754-44BD-BB8B-8DFF6A82C4A4}" type="datetimeFigureOut">
              <a:rPr lang="ru-RU" smtClean="0"/>
              <a:t>05.01.2019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E4A5-7CB5-417F-8D71-DD9B4A7DB7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C3C9-5754-44BD-BB8B-8DFF6A82C4A4}" type="datetimeFigureOut">
              <a:rPr lang="ru-RU" smtClean="0"/>
              <a:t>05.01.2019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E4A5-7CB5-417F-8D71-DD9B4A7DB7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C3C9-5754-44BD-BB8B-8DFF6A82C4A4}" type="datetimeFigureOut">
              <a:rPr lang="ru-RU" smtClean="0"/>
              <a:t>05.01.2019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E4A5-7CB5-417F-8D71-DD9B4A7DB7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C3C9-5754-44BD-BB8B-8DFF6A82C4A4}" type="datetimeFigureOut">
              <a:rPr lang="ru-RU" smtClean="0"/>
              <a:t>05.01.2019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E4A5-7CB5-417F-8D71-DD9B4A7DB7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C3C9-5754-44BD-BB8B-8DFF6A82C4A4}" type="datetimeFigureOut">
              <a:rPr lang="ru-RU" smtClean="0"/>
              <a:t>05.01.2019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E4A5-7CB5-417F-8D71-DD9B4A7DB7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C3C9-5754-44BD-BB8B-8DFF6A82C4A4}" type="datetimeFigureOut">
              <a:rPr lang="ru-RU" smtClean="0"/>
              <a:t>05.01.2019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E4A5-7CB5-417F-8D71-DD9B4A7DB7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C3C9-5754-44BD-BB8B-8DFF6A82C4A4}" type="datetimeFigureOut">
              <a:rPr lang="ru-RU" smtClean="0"/>
              <a:t>05.01.2019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E4A5-7CB5-417F-8D71-DD9B4A7DB7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C3C9-5754-44BD-BB8B-8DFF6A82C4A4}" type="datetimeFigureOut">
              <a:rPr lang="ru-RU" smtClean="0"/>
              <a:t>05.01.2019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E4A5-7CB5-417F-8D71-DD9B4A7DB7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C3C9-5754-44BD-BB8B-8DFF6A82C4A4}" type="datetimeFigureOut">
              <a:rPr lang="ru-RU" smtClean="0"/>
              <a:t>05.01.2019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E4A5-7CB5-417F-8D71-DD9B4A7DB7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BC3C9-5754-44BD-BB8B-8DFF6A82C4A4}" type="datetimeFigureOut">
              <a:rPr lang="ru-RU" smtClean="0"/>
              <a:t>05.01.2019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0E4A5-7CB5-417F-8D71-DD9B4A7DB71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2400" cy="2420889"/>
          </a:xfrm>
        </p:spPr>
        <p:txBody>
          <a:bodyPr>
            <a:normAutofit/>
          </a:bodyPr>
          <a:lstStyle/>
          <a:p>
            <a:r>
              <a:rPr lang="ru-RU" dirty="0"/>
              <a:t>Проект: “Программа обучения слепому десятипальцевому методу машинописи</a:t>
            </a:r>
            <a:r>
              <a:rPr lang="ru-RU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4437112"/>
            <a:ext cx="6400800" cy="550912"/>
          </a:xfr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436096" y="5661248"/>
            <a:ext cx="32941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Подготовила Михайлова Д.О.</a:t>
            </a:r>
            <a:endParaRPr lang="ru-RU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47864" y="260648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4400" dirty="0" smtClean="0"/>
              <a:t>Введение</a:t>
            </a:r>
            <a:endParaRPr lang="ru-RU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24744"/>
            <a:ext cx="72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Идея </a:t>
            </a:r>
            <a:r>
              <a:rPr lang="en-US" sz="3200" dirty="0" smtClean="0"/>
              <a:t>:</a:t>
            </a:r>
            <a:r>
              <a:rPr lang="ru-RU" sz="3200" dirty="0" smtClean="0"/>
              <a:t> </a:t>
            </a:r>
            <a:r>
              <a:rPr lang="ru-RU" sz="2800" dirty="0" smtClean="0"/>
              <a:t>создание программы для оказания помощи людям, желающим ускорить свой набор текста на компьютере.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140968"/>
            <a:ext cx="77048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Задачи</a:t>
            </a:r>
            <a:r>
              <a:rPr lang="en-US" sz="32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Сделать возможным выбор языка клавиатуры</a:t>
            </a:r>
          </a:p>
          <a:p>
            <a:endParaRPr lang="ru-RU" sz="2800" dirty="0" smtClean="0"/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Сделать возможным выбор задания</a:t>
            </a:r>
            <a:r>
              <a:rPr lang="en-US" sz="2800" dirty="0" smtClean="0"/>
              <a:t>: </a:t>
            </a:r>
            <a:r>
              <a:rPr lang="ru-RU" sz="2800" dirty="0" smtClean="0"/>
              <a:t>набор связного текста или набор символов</a:t>
            </a:r>
          </a:p>
          <a:p>
            <a:endParaRPr lang="ru-RU" sz="2800" dirty="0" smtClean="0"/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Определение количества ошибок</a:t>
            </a:r>
            <a:endParaRPr lang="ru-RU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1196752"/>
            <a:ext cx="77048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Макет программы создан с помощью программы </a:t>
            </a:r>
            <a:r>
              <a:rPr lang="en-US" sz="2000" dirty="0"/>
              <a:t>QT Designer</a:t>
            </a:r>
            <a:r>
              <a:rPr lang="ru-RU" sz="2000" dirty="0"/>
              <a:t>, переведен в класс </a:t>
            </a:r>
            <a:r>
              <a:rPr lang="ru-RU" sz="2000" dirty="0" err="1"/>
              <a:t>Ui_MainWindow</a:t>
            </a:r>
            <a:r>
              <a:rPr lang="ru-RU" sz="2000" dirty="0"/>
              <a:t>. Создан класс </a:t>
            </a:r>
            <a:r>
              <a:rPr lang="ru-RU" sz="2000" dirty="0" err="1"/>
              <a:t>MyWidget</a:t>
            </a:r>
            <a:r>
              <a:rPr lang="ru-RU" sz="2000" dirty="0"/>
              <a:t>, который наследуется от класса </a:t>
            </a:r>
            <a:r>
              <a:rPr lang="ru-RU" sz="2000" dirty="0" err="1"/>
              <a:t>Ui_MainWindow</a:t>
            </a:r>
            <a:r>
              <a:rPr lang="ru-RU" sz="2000" dirty="0"/>
              <a:t>. В классе </a:t>
            </a:r>
            <a:r>
              <a:rPr lang="ru-RU" sz="2000" dirty="0" err="1"/>
              <a:t>MyWidget</a:t>
            </a:r>
            <a:r>
              <a:rPr lang="ru-RU" sz="2000" dirty="0"/>
              <a:t> представлены следующие функции: </a:t>
            </a:r>
            <a:r>
              <a:rPr lang="en-US" sz="2000" dirty="0" err="1"/>
              <a:t>Exersize</a:t>
            </a:r>
            <a:r>
              <a:rPr lang="ru-RU" sz="2000" dirty="0"/>
              <a:t>, </a:t>
            </a:r>
            <a:r>
              <a:rPr lang="en-US" sz="2000" dirty="0"/>
              <a:t>Result</a:t>
            </a:r>
            <a:r>
              <a:rPr lang="ru-RU" sz="2000" dirty="0"/>
              <a:t>, </a:t>
            </a:r>
            <a:r>
              <a:rPr lang="en-US" sz="2000" dirty="0"/>
              <a:t>Language</a:t>
            </a:r>
            <a:r>
              <a:rPr lang="ru-RU" sz="2000" dirty="0"/>
              <a:t>, </a:t>
            </a:r>
            <a:r>
              <a:rPr lang="en-US" sz="2000" dirty="0"/>
              <a:t>Restart</a:t>
            </a:r>
            <a:r>
              <a:rPr lang="ru-RU" sz="2000" dirty="0"/>
              <a:t>, </a:t>
            </a:r>
            <a:r>
              <a:rPr lang="ru-RU" sz="2000" dirty="0" err="1"/>
              <a:t>keyPressEvent</a:t>
            </a:r>
            <a:r>
              <a:rPr lang="ru-RU" sz="20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23728" y="332656"/>
            <a:ext cx="55467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Описание реализации</a:t>
            </a:r>
            <a:endParaRPr lang="ru-RU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1668" t="12050" r="7746" b="19665"/>
          <a:stretch>
            <a:fillRect/>
          </a:stretch>
        </p:blipFill>
        <p:spPr bwMode="auto">
          <a:xfrm>
            <a:off x="611560" y="3140968"/>
            <a:ext cx="7488832" cy="3569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652120" y="2708920"/>
            <a:ext cx="220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Получившееся окно</a:t>
            </a:r>
            <a:r>
              <a:rPr lang="en-US" dirty="0" smtClean="0"/>
              <a:t>: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l="11668" t="12050" r="7746" b="19665"/>
          <a:stretch>
            <a:fillRect/>
          </a:stretch>
        </p:blipFill>
        <p:spPr bwMode="auto">
          <a:xfrm>
            <a:off x="611559" y="1052736"/>
            <a:ext cx="8158083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Прямая со стрелкой 3"/>
          <p:cNvCxnSpPr/>
          <p:nvPr/>
        </p:nvCxnSpPr>
        <p:spPr>
          <a:xfrm flipH="1">
            <a:off x="5004048" y="620688"/>
            <a:ext cx="21602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611560" y="620688"/>
            <a:ext cx="216024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 flipV="1">
            <a:off x="1979712" y="2132856"/>
            <a:ext cx="216024" cy="3600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7524328" y="1916832"/>
            <a:ext cx="720080" cy="3816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 flipV="1">
            <a:off x="1547664" y="2924944"/>
            <a:ext cx="4824536" cy="2808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 flipV="1">
            <a:off x="5652120" y="4581128"/>
            <a:ext cx="936104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 flipV="1">
            <a:off x="6084168" y="3284984"/>
            <a:ext cx="1152128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8532440" y="692696"/>
            <a:ext cx="216024" cy="2592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 flipV="1">
            <a:off x="1331640" y="3645024"/>
            <a:ext cx="720080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44208" y="5733256"/>
            <a:ext cx="143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QPushButton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1835696" y="573325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QLabel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4211960" y="260648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QTextBrowser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 flipH="1">
            <a:off x="7605542" y="260648"/>
            <a:ext cx="153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QRadioButton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179512" y="260648"/>
            <a:ext cx="124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QCheckBox</a:t>
            </a:r>
            <a:endParaRPr lang="ru-RU" dirty="0"/>
          </a:p>
        </p:txBody>
      </p:sp>
      <p:cxnSp>
        <p:nvCxnSpPr>
          <p:cNvPr id="43" name="Прямая со стрелкой 42"/>
          <p:cNvCxnSpPr/>
          <p:nvPr/>
        </p:nvCxnSpPr>
        <p:spPr>
          <a:xfrm flipH="1" flipV="1">
            <a:off x="1331640" y="1772816"/>
            <a:ext cx="792088" cy="3888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H="1" flipV="1">
            <a:off x="1115616" y="3356992"/>
            <a:ext cx="792088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V="1">
            <a:off x="2267744" y="3284984"/>
            <a:ext cx="360040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548680"/>
            <a:ext cx="87484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dirty="0"/>
              <a:t>С помощью функции </a:t>
            </a:r>
            <a:r>
              <a:rPr lang="ru-RU" sz="2000" dirty="0" err="1"/>
              <a:t>Exersize</a:t>
            </a:r>
            <a:r>
              <a:rPr lang="ru-RU" sz="2000" dirty="0"/>
              <a:t> реализована возможность выбора заданий “Текст” или “Символы”. За это отвечают 2 </a:t>
            </a:r>
            <a:r>
              <a:rPr lang="ru-RU" sz="2000" dirty="0" err="1"/>
              <a:t>CheckBox</a:t>
            </a:r>
            <a:r>
              <a:rPr lang="ru-RU" sz="2000" dirty="0"/>
              <a:t> (</a:t>
            </a:r>
            <a:r>
              <a:rPr lang="ru-RU" sz="2000" dirty="0" err="1"/>
              <a:t>text</a:t>
            </a:r>
            <a:r>
              <a:rPr lang="ru-RU" sz="2000" dirty="0"/>
              <a:t> и </a:t>
            </a:r>
            <a:r>
              <a:rPr lang="ru-RU" sz="2000" dirty="0" err="1"/>
              <a:t>symbol</a:t>
            </a:r>
            <a:r>
              <a:rPr lang="ru-RU" sz="2000" dirty="0"/>
              <a:t>) </a:t>
            </a:r>
            <a:r>
              <a:rPr lang="ru-RU" sz="2000" dirty="0" err="1"/>
              <a:t>и</a:t>
            </a:r>
            <a:r>
              <a:rPr lang="ru-RU" sz="2000" dirty="0"/>
              <a:t> </a:t>
            </a:r>
            <a:r>
              <a:rPr lang="en-US" sz="2000" dirty="0" err="1"/>
              <a:t>QButton</a:t>
            </a:r>
            <a:r>
              <a:rPr lang="ru-RU" sz="2000" dirty="0"/>
              <a:t> (</a:t>
            </a:r>
            <a:r>
              <a:rPr lang="en-US" sz="2000" dirty="0"/>
              <a:t>go</a:t>
            </a:r>
            <a:r>
              <a:rPr lang="ru-RU" sz="2000" dirty="0"/>
              <a:t>). По умолчанию программа предлагает выбрать задание.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2924944"/>
            <a:ext cx="87484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dirty="0"/>
              <a:t>С помощью функции </a:t>
            </a:r>
            <a:r>
              <a:rPr lang="en-US" sz="2000" dirty="0"/>
              <a:t>Result</a:t>
            </a:r>
            <a:r>
              <a:rPr lang="ru-RU" sz="2000" dirty="0"/>
              <a:t> реализована проверка текста, введенного пользователем. Она запускается нажатием кнопки “'Отправить на проверку”.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772816"/>
            <a:ext cx="88204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dirty="0"/>
              <a:t>С помощью функции </a:t>
            </a:r>
            <a:r>
              <a:rPr lang="en-US" sz="2000" dirty="0"/>
              <a:t>Language</a:t>
            </a:r>
            <a:r>
              <a:rPr lang="ru-RU" sz="2000" dirty="0"/>
              <a:t> реализован выбор английского или русского </a:t>
            </a:r>
            <a:r>
              <a:rPr lang="ru-RU" sz="2000" dirty="0" smtClean="0"/>
              <a:t>языков</a:t>
            </a:r>
            <a:r>
              <a:rPr lang="en-US" sz="2000" dirty="0" smtClean="0"/>
              <a:t>. </a:t>
            </a:r>
            <a:r>
              <a:rPr lang="ru-RU" sz="2000" dirty="0" smtClean="0"/>
              <a:t>Функция </a:t>
            </a:r>
            <a:r>
              <a:rPr lang="ru-RU" sz="2000" dirty="0"/>
              <a:t>запускается, если нажать на одну из </a:t>
            </a:r>
            <a:r>
              <a:rPr lang="ru-RU" sz="2000" dirty="0" smtClean="0"/>
              <a:t>кнопок</a:t>
            </a:r>
            <a:r>
              <a:rPr lang="en-US" sz="2000" dirty="0" smtClean="0"/>
              <a:t> RU </a:t>
            </a:r>
            <a:r>
              <a:rPr lang="ru-RU" sz="2000" dirty="0" smtClean="0"/>
              <a:t>или </a:t>
            </a:r>
            <a:r>
              <a:rPr lang="en-US" sz="2000" dirty="0" smtClean="0"/>
              <a:t>EN</a:t>
            </a:r>
            <a:r>
              <a:rPr lang="ru-RU" sz="2000" dirty="0" smtClean="0"/>
              <a:t>; </a:t>
            </a:r>
            <a:r>
              <a:rPr lang="ru-RU" sz="2000" dirty="0"/>
              <a:t>при нажатии клавиатура меняет раскладку на выбранный язык.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4797152"/>
            <a:ext cx="88204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dirty="0"/>
              <a:t>С помощью функции </a:t>
            </a:r>
            <a:r>
              <a:rPr lang="ru-RU" sz="2000" dirty="0" err="1"/>
              <a:t>keyPressEvent</a:t>
            </a:r>
            <a:r>
              <a:rPr lang="ru-RU" sz="2000" dirty="0"/>
              <a:t> обрабатываются нажатия клавиатуры, выделения нажатой клавиши и вывод напечатанного текста. Функция начинает работать при нажатии на любую клавишу клавиатуры.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3645024"/>
            <a:ext cx="84604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dirty="0"/>
              <a:t>С помощью функции </a:t>
            </a:r>
            <a:r>
              <a:rPr lang="ru-RU" sz="2000" dirty="0" err="1"/>
              <a:t>Restart</a:t>
            </a:r>
            <a:r>
              <a:rPr lang="ru-RU" sz="2000" dirty="0"/>
              <a:t> можно начать все сначала, то есть все переменные обнуляются, раскладка клавиатуры снова становится русской, задание убирается,  очищается результат.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800" y="188640"/>
            <a:ext cx="31117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Заключение</a:t>
            </a:r>
            <a:endParaRPr lang="ru-RU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124744"/>
            <a:ext cx="1697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Выводы</a:t>
            </a:r>
            <a:r>
              <a:rPr lang="en-US" sz="3200" dirty="0" smtClean="0"/>
              <a:t>: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501008"/>
            <a:ext cx="4618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Возможности дор</a:t>
            </a:r>
            <a:r>
              <a:rPr lang="ru-RU" sz="3200" dirty="0"/>
              <a:t>а</a:t>
            </a:r>
            <a:r>
              <a:rPr lang="ru-RU" sz="3200" dirty="0" smtClean="0"/>
              <a:t>ботки</a:t>
            </a:r>
            <a:r>
              <a:rPr lang="en-US" sz="3200" dirty="0" smtClean="0"/>
              <a:t>: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844824"/>
            <a:ext cx="7416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Я создала программу </a:t>
            </a:r>
            <a:r>
              <a:rPr lang="ru-RU" sz="2400" dirty="0" smtClean="0"/>
              <a:t>обучения слепому десятипальцевому методу машинописи</a:t>
            </a:r>
            <a:r>
              <a:rPr lang="en-US" sz="2400" dirty="0" smtClean="0"/>
              <a:t>, </a:t>
            </a:r>
            <a:r>
              <a:rPr lang="ru-RU" sz="2400" dirty="0" smtClean="0"/>
              <a:t>что мне позволило лучше узнать библиотеку</a:t>
            </a:r>
            <a:r>
              <a:rPr lang="en-US" sz="2400" dirty="0"/>
              <a:t> </a:t>
            </a:r>
            <a:r>
              <a:rPr lang="en-US" sz="2400" dirty="0" smtClean="0"/>
              <a:t>PyQT5, </a:t>
            </a:r>
            <a:r>
              <a:rPr lang="ru-RU" sz="2400" dirty="0" smtClean="0"/>
              <a:t>познакомиться с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</a:t>
            </a:r>
            <a:r>
              <a:rPr lang="ru-RU" sz="2400" dirty="0" smtClean="0"/>
              <a:t>и программой </a:t>
            </a:r>
            <a:r>
              <a:rPr lang="en-US" sz="2400" dirty="0" smtClean="0"/>
              <a:t>QT designer.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4149080"/>
            <a:ext cx="7632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/>
              <a:t>Можно сделать определение скорости набора</a:t>
            </a:r>
            <a:r>
              <a:rPr lang="en-US" sz="2400" dirty="0"/>
              <a:t>;</a:t>
            </a:r>
            <a:endParaRPr lang="ru-RU" sz="2400" dirty="0" smtClean="0"/>
          </a:p>
          <a:p>
            <a:pPr>
              <a:buFont typeface="Arial" pitchFamily="34" charset="0"/>
              <a:buChar char="•"/>
            </a:pPr>
            <a:r>
              <a:rPr lang="ru-RU" sz="2400" dirty="0"/>
              <a:t> </a:t>
            </a:r>
            <a:r>
              <a:rPr lang="ru-RU" sz="2400" dirty="0" smtClean="0"/>
              <a:t>Можно добавить другие языки в клавиатуру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Можно добавить другие тексты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Можно анимировать этот проект, то есть сделать из него игру, например, гонки, в которых скорость твоего персонажа зависит от скорости твоего набора.</a:t>
            </a:r>
            <a:endParaRPr lang="ru-RU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324</Words>
  <Application>Microsoft Office PowerPoint</Application>
  <PresentationFormat>Экран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Проект: “Программа обучения слепому десятипальцевому методу машинописи”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7</cp:revision>
  <dcterms:created xsi:type="dcterms:W3CDTF">2019-01-05T11:59:47Z</dcterms:created>
  <dcterms:modified xsi:type="dcterms:W3CDTF">2019-01-05T14:43:39Z</dcterms:modified>
</cp:coreProperties>
</file>