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342" r:id="rId6"/>
    <p:sldId id="272" r:id="rId7"/>
    <p:sldId id="261" r:id="rId8"/>
    <p:sldId id="344" r:id="rId9"/>
    <p:sldId id="262" r:id="rId10"/>
    <p:sldId id="263" r:id="rId11"/>
    <p:sldId id="264" r:id="rId12"/>
    <p:sldId id="345" r:id="rId13"/>
    <p:sldId id="265" r:id="rId14"/>
    <p:sldId id="266" r:id="rId15"/>
    <p:sldId id="267" r:id="rId16"/>
    <p:sldId id="268" r:id="rId17"/>
    <p:sldId id="269" r:id="rId18"/>
    <p:sldId id="271" r:id="rId19"/>
    <p:sldId id="28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339" r:id="rId35"/>
    <p:sldId id="340" r:id="rId36"/>
    <p:sldId id="289" r:id="rId37"/>
    <p:sldId id="287" r:id="rId38"/>
    <p:sldId id="288" r:id="rId39"/>
    <p:sldId id="290" r:id="rId40"/>
    <p:sldId id="291" r:id="rId41"/>
    <p:sldId id="292" r:id="rId42"/>
    <p:sldId id="300" r:id="rId43"/>
    <p:sldId id="301" r:id="rId44"/>
    <p:sldId id="293" r:id="rId45"/>
    <p:sldId id="294" r:id="rId46"/>
    <p:sldId id="295" r:id="rId47"/>
    <p:sldId id="297" r:id="rId48"/>
    <p:sldId id="296" r:id="rId49"/>
    <p:sldId id="298" r:id="rId50"/>
    <p:sldId id="299" r:id="rId51"/>
    <p:sldId id="302" r:id="rId52"/>
    <p:sldId id="303" r:id="rId53"/>
    <p:sldId id="304" r:id="rId54"/>
    <p:sldId id="335" r:id="rId55"/>
    <p:sldId id="336" r:id="rId56"/>
    <p:sldId id="341" r:id="rId57"/>
    <p:sldId id="333" r:id="rId58"/>
    <p:sldId id="334" r:id="rId59"/>
    <p:sldId id="337" r:id="rId60"/>
    <p:sldId id="343" r:id="rId61"/>
    <p:sldId id="338" r:id="rId62"/>
    <p:sldId id="306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2" r:id="rId77"/>
    <p:sldId id="321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260" r:id="rId89"/>
  </p:sldIdLst>
  <p:sldSz cx="12192000" cy="6858000"/>
  <p:notesSz cx="6858000" cy="9144000"/>
  <p:custDataLst>
    <p:tags r:id="rId9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2" y="6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69703F-8B43-44CC-BB0A-CF9D5984A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8E1C-BCE1-4434-BF8E-28CFA4B554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E93579-6397-4147-A31E-ABFD1C72F3FA}" type="datetimeFigureOut">
              <a:rPr lang="ru-RU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48ECBBF4-7D2C-4FB0-83FC-10F30F621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7F6A0DB6-8CEA-4312-B8C8-271894E9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D6EE3-707E-47EF-B103-20655E828F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EFD93-6402-416D-A8F6-607638755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2F1C96-EA32-4090-BED5-1267F7DA5B0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>
            <a:extLst>
              <a:ext uri="{FF2B5EF4-FFF2-40B4-BE49-F238E27FC236}">
                <a16:creationId xmlns:a16="http://schemas.microsoft.com/office/drawing/2014/main" id="{A779B27D-9217-4218-9478-1373E4E1E2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Заметки 2">
            <a:extLst>
              <a:ext uri="{FF2B5EF4-FFF2-40B4-BE49-F238E27FC236}">
                <a16:creationId xmlns:a16="http://schemas.microsoft.com/office/drawing/2014/main" id="{74CCE929-B9CA-4446-823D-E269C6D64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4212" name="Номер слайда 3">
            <a:extLst>
              <a:ext uri="{FF2B5EF4-FFF2-40B4-BE49-F238E27FC236}">
                <a16:creationId xmlns:a16="http://schemas.microsoft.com/office/drawing/2014/main" id="{44DBC8C0-2749-4D5D-B20D-10BA16D21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CE03EC-959C-4530-8A5D-5CEFC6DF12B6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Образ слайда 1">
            <a:extLst>
              <a:ext uri="{FF2B5EF4-FFF2-40B4-BE49-F238E27FC236}">
                <a16:creationId xmlns:a16="http://schemas.microsoft.com/office/drawing/2014/main" id="{001850F1-F2E9-41B4-ABE1-B86AD8A8A1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Заметки 2">
            <a:extLst>
              <a:ext uri="{FF2B5EF4-FFF2-40B4-BE49-F238E27FC236}">
                <a16:creationId xmlns:a16="http://schemas.microsoft.com/office/drawing/2014/main" id="{A2EE2ACA-14C1-4C30-82D2-54509E9D1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3428" name="Номер слайда 3">
            <a:extLst>
              <a:ext uri="{FF2B5EF4-FFF2-40B4-BE49-F238E27FC236}">
                <a16:creationId xmlns:a16="http://schemas.microsoft.com/office/drawing/2014/main" id="{84ACECFE-D5FE-4D0A-AC3A-D65441B41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17831-9740-4675-AA3A-935FA6C8EB96}" type="slidenum">
              <a:rPr lang="ru-RU" altLang="ru-RU">
                <a:latin typeface="Calibri" panose="020F0502020204030204" pitchFamily="34" charset="0"/>
              </a:rPr>
              <a:pPr eaLnBrk="1" hangingPunct="1"/>
              <a:t>13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>
            <a:extLst>
              <a:ext uri="{FF2B5EF4-FFF2-40B4-BE49-F238E27FC236}">
                <a16:creationId xmlns:a16="http://schemas.microsoft.com/office/drawing/2014/main" id="{7EDE77EB-BE9B-4558-9102-4BDA4399EB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Заметки 2">
            <a:extLst>
              <a:ext uri="{FF2B5EF4-FFF2-40B4-BE49-F238E27FC236}">
                <a16:creationId xmlns:a16="http://schemas.microsoft.com/office/drawing/2014/main" id="{8C888BE6-F4F1-43E6-8CCD-85172BF9F8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4452" name="Номер слайда 3">
            <a:extLst>
              <a:ext uri="{FF2B5EF4-FFF2-40B4-BE49-F238E27FC236}">
                <a16:creationId xmlns:a16="http://schemas.microsoft.com/office/drawing/2014/main" id="{AC512CC9-E43E-4D2D-8C8C-1A84D7D42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22DB60-B76F-4132-A385-D5A910E38324}" type="slidenum">
              <a:rPr lang="ru-RU" altLang="ru-RU">
                <a:latin typeface="Calibri" panose="020F0502020204030204" pitchFamily="34" charset="0"/>
              </a:rPr>
              <a:pPr eaLnBrk="1" hangingPunct="1"/>
              <a:t>14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>
            <a:extLst>
              <a:ext uri="{FF2B5EF4-FFF2-40B4-BE49-F238E27FC236}">
                <a16:creationId xmlns:a16="http://schemas.microsoft.com/office/drawing/2014/main" id="{DB0DECEE-4DFB-40EE-B57F-8310AF334E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Заметки 2">
            <a:extLst>
              <a:ext uri="{FF2B5EF4-FFF2-40B4-BE49-F238E27FC236}">
                <a16:creationId xmlns:a16="http://schemas.microsoft.com/office/drawing/2014/main" id="{10DFF0C6-69FB-4330-A6C2-2309B7CFB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5476" name="Номер слайда 3">
            <a:extLst>
              <a:ext uri="{FF2B5EF4-FFF2-40B4-BE49-F238E27FC236}">
                <a16:creationId xmlns:a16="http://schemas.microsoft.com/office/drawing/2014/main" id="{6CC363A0-6C99-402D-99F2-1C78677F7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2924C8-7E95-4CB5-B3B7-FB371E59A302}" type="slidenum">
              <a:rPr lang="ru-RU" altLang="ru-RU">
                <a:latin typeface="Calibri" panose="020F0502020204030204" pitchFamily="34" charset="0"/>
              </a:rPr>
              <a:pPr eaLnBrk="1" hangingPunct="1"/>
              <a:t>15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Образ слайда 1">
            <a:extLst>
              <a:ext uri="{FF2B5EF4-FFF2-40B4-BE49-F238E27FC236}">
                <a16:creationId xmlns:a16="http://schemas.microsoft.com/office/drawing/2014/main" id="{F91BC1A4-23D9-4A6B-90FA-2BF02FDBD1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Заметки 2">
            <a:extLst>
              <a:ext uri="{FF2B5EF4-FFF2-40B4-BE49-F238E27FC236}">
                <a16:creationId xmlns:a16="http://schemas.microsoft.com/office/drawing/2014/main" id="{43E73797-425A-4528-9D8C-9850B09492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6500" name="Номер слайда 3">
            <a:extLst>
              <a:ext uri="{FF2B5EF4-FFF2-40B4-BE49-F238E27FC236}">
                <a16:creationId xmlns:a16="http://schemas.microsoft.com/office/drawing/2014/main" id="{280465DE-045A-4ED8-8E1F-FE77A60C2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F4ACCA-F8A2-4174-A93F-7B010CAA8F43}" type="slidenum">
              <a:rPr lang="ru-RU" altLang="ru-RU">
                <a:latin typeface="Calibri" panose="020F0502020204030204" pitchFamily="34" charset="0"/>
              </a:rPr>
              <a:pPr eaLnBrk="1" hangingPunct="1"/>
              <a:t>16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>
            <a:extLst>
              <a:ext uri="{FF2B5EF4-FFF2-40B4-BE49-F238E27FC236}">
                <a16:creationId xmlns:a16="http://schemas.microsoft.com/office/drawing/2014/main" id="{262FD879-AB52-452C-9BB3-B0CBEE7E3E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Заметки 2">
            <a:extLst>
              <a:ext uri="{FF2B5EF4-FFF2-40B4-BE49-F238E27FC236}">
                <a16:creationId xmlns:a16="http://schemas.microsoft.com/office/drawing/2014/main" id="{BF5C0B0E-B6BB-45B1-9A8B-7AD9C1B383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7524" name="Номер слайда 3">
            <a:extLst>
              <a:ext uri="{FF2B5EF4-FFF2-40B4-BE49-F238E27FC236}">
                <a16:creationId xmlns:a16="http://schemas.microsoft.com/office/drawing/2014/main" id="{484E7F50-C9A0-459A-8686-0D1668A6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03457-208F-4C78-9540-BCC58646422E}" type="slidenum">
              <a:rPr lang="ru-RU" altLang="ru-RU">
                <a:latin typeface="Calibri" panose="020F0502020204030204" pitchFamily="34" charset="0"/>
              </a:rPr>
              <a:pPr eaLnBrk="1" hangingPunct="1"/>
              <a:t>17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Образ слайда 1">
            <a:extLst>
              <a:ext uri="{FF2B5EF4-FFF2-40B4-BE49-F238E27FC236}">
                <a16:creationId xmlns:a16="http://schemas.microsoft.com/office/drawing/2014/main" id="{1C0D6967-2CE2-44AE-A858-97C0E4919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Заметки 2">
            <a:extLst>
              <a:ext uri="{FF2B5EF4-FFF2-40B4-BE49-F238E27FC236}">
                <a16:creationId xmlns:a16="http://schemas.microsoft.com/office/drawing/2014/main" id="{972FCE7F-42F4-4182-BDEE-689512320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8548" name="Номер слайда 3">
            <a:extLst>
              <a:ext uri="{FF2B5EF4-FFF2-40B4-BE49-F238E27FC236}">
                <a16:creationId xmlns:a16="http://schemas.microsoft.com/office/drawing/2014/main" id="{66D6D1E3-86D5-4EEC-BCC6-886779447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54F6ED-0670-44A1-A4EC-40FB5D55D4FE}" type="slidenum">
              <a:rPr lang="ru-RU" altLang="ru-RU">
                <a:latin typeface="Calibri" panose="020F0502020204030204" pitchFamily="34" charset="0"/>
              </a:rPr>
              <a:pPr eaLnBrk="1" hangingPunct="1"/>
              <a:t>18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Образ слайда 1">
            <a:extLst>
              <a:ext uri="{FF2B5EF4-FFF2-40B4-BE49-F238E27FC236}">
                <a16:creationId xmlns:a16="http://schemas.microsoft.com/office/drawing/2014/main" id="{18C47557-25AC-46A1-868E-4DEDE93157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Заметки 2">
            <a:extLst>
              <a:ext uri="{FF2B5EF4-FFF2-40B4-BE49-F238E27FC236}">
                <a16:creationId xmlns:a16="http://schemas.microsoft.com/office/drawing/2014/main" id="{27F290D3-7D42-44AC-9951-7FBF3C7D16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9572" name="Номер слайда 3">
            <a:extLst>
              <a:ext uri="{FF2B5EF4-FFF2-40B4-BE49-F238E27FC236}">
                <a16:creationId xmlns:a16="http://schemas.microsoft.com/office/drawing/2014/main" id="{35922366-55BB-4C7D-A6E5-8D036C733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66D95-01BC-4C7C-B2DB-0A783F81FAEC}" type="slidenum">
              <a:rPr lang="ru-RU" altLang="ru-RU">
                <a:latin typeface="Calibri" panose="020F0502020204030204" pitchFamily="34" charset="0"/>
              </a:rPr>
              <a:pPr eaLnBrk="1" hangingPunct="1"/>
              <a:t>19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Образ слайда 1">
            <a:extLst>
              <a:ext uri="{FF2B5EF4-FFF2-40B4-BE49-F238E27FC236}">
                <a16:creationId xmlns:a16="http://schemas.microsoft.com/office/drawing/2014/main" id="{AD1C1D5F-4DED-4B03-93F3-60B887E71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Заметки 2">
            <a:extLst>
              <a:ext uri="{FF2B5EF4-FFF2-40B4-BE49-F238E27FC236}">
                <a16:creationId xmlns:a16="http://schemas.microsoft.com/office/drawing/2014/main" id="{F7140CFA-D9CB-4B33-83D7-FB2AE5C786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0596" name="Номер слайда 3">
            <a:extLst>
              <a:ext uri="{FF2B5EF4-FFF2-40B4-BE49-F238E27FC236}">
                <a16:creationId xmlns:a16="http://schemas.microsoft.com/office/drawing/2014/main" id="{6376705B-CD37-4B8C-B5A8-B3DB02577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31BD68-DA5A-4B55-BF7C-62B0C0F49FC8}" type="slidenum">
              <a:rPr lang="ru-RU" altLang="ru-RU">
                <a:latin typeface="Calibri" panose="020F0502020204030204" pitchFamily="34" charset="0"/>
              </a:rPr>
              <a:pPr eaLnBrk="1" hangingPunct="1"/>
              <a:t>20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Образ слайда 1">
            <a:extLst>
              <a:ext uri="{FF2B5EF4-FFF2-40B4-BE49-F238E27FC236}">
                <a16:creationId xmlns:a16="http://schemas.microsoft.com/office/drawing/2014/main" id="{2438C94F-49B3-43FC-9297-735C61465A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Заметки 2">
            <a:extLst>
              <a:ext uri="{FF2B5EF4-FFF2-40B4-BE49-F238E27FC236}">
                <a16:creationId xmlns:a16="http://schemas.microsoft.com/office/drawing/2014/main" id="{310651E0-F4E9-437B-8D7F-EC03F4ACC9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1620" name="Номер слайда 3">
            <a:extLst>
              <a:ext uri="{FF2B5EF4-FFF2-40B4-BE49-F238E27FC236}">
                <a16:creationId xmlns:a16="http://schemas.microsoft.com/office/drawing/2014/main" id="{74AD3357-BC7B-4BD9-A141-AAF92BB3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4AC3BB-19B7-441A-8C5E-5AD0D027B995}" type="slidenum">
              <a:rPr lang="ru-RU" altLang="ru-RU">
                <a:latin typeface="Calibri" panose="020F0502020204030204" pitchFamily="34" charset="0"/>
              </a:rPr>
              <a:pPr eaLnBrk="1" hangingPunct="1"/>
              <a:t>21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Образ слайда 1">
            <a:extLst>
              <a:ext uri="{FF2B5EF4-FFF2-40B4-BE49-F238E27FC236}">
                <a16:creationId xmlns:a16="http://schemas.microsoft.com/office/drawing/2014/main" id="{43577F71-E44D-454F-9FEB-98E1F0D95E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Заметки 2">
            <a:extLst>
              <a:ext uri="{FF2B5EF4-FFF2-40B4-BE49-F238E27FC236}">
                <a16:creationId xmlns:a16="http://schemas.microsoft.com/office/drawing/2014/main" id="{DDB70DD7-B1E6-4083-9539-3312A322B9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2644" name="Номер слайда 3">
            <a:extLst>
              <a:ext uri="{FF2B5EF4-FFF2-40B4-BE49-F238E27FC236}">
                <a16:creationId xmlns:a16="http://schemas.microsoft.com/office/drawing/2014/main" id="{2A2FEEC4-3588-4989-885F-C47E30573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FB7AF6-FD81-4FB8-9638-9F36E88E3AF0}" type="slidenum">
              <a:rPr lang="ru-RU" altLang="ru-RU">
                <a:latin typeface="Calibri" panose="020F0502020204030204" pitchFamily="34" charset="0"/>
              </a:rPr>
              <a:pPr eaLnBrk="1" hangingPunct="1"/>
              <a:t>22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>
            <a:extLst>
              <a:ext uri="{FF2B5EF4-FFF2-40B4-BE49-F238E27FC236}">
                <a16:creationId xmlns:a16="http://schemas.microsoft.com/office/drawing/2014/main" id="{5201E236-C6F5-438D-9AFE-32065CAE17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>
            <a:extLst>
              <a:ext uri="{FF2B5EF4-FFF2-40B4-BE49-F238E27FC236}">
                <a16:creationId xmlns:a16="http://schemas.microsoft.com/office/drawing/2014/main" id="{624CEF17-2202-4329-84BD-25269BA4A0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D90879D2-7427-4CF4-9AD7-E429D0736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908E5B-2BFD-471C-B5DE-B9D9C5F42710}" type="slidenum">
              <a:rPr lang="ru-RU" altLang="ru-RU">
                <a:latin typeface="Calibri" panose="020F0502020204030204" pitchFamily="34" charset="0"/>
              </a:rPr>
              <a:pPr eaLnBrk="1" hangingPunct="1"/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>
            <a:extLst>
              <a:ext uri="{FF2B5EF4-FFF2-40B4-BE49-F238E27FC236}">
                <a16:creationId xmlns:a16="http://schemas.microsoft.com/office/drawing/2014/main" id="{A3780B23-99F3-449E-B71F-F40265B23F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>
            <a:extLst>
              <a:ext uri="{FF2B5EF4-FFF2-40B4-BE49-F238E27FC236}">
                <a16:creationId xmlns:a16="http://schemas.microsoft.com/office/drawing/2014/main" id="{0A7FB483-340A-438B-A7AF-F34B16B27E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3668" name="Номер слайда 3">
            <a:extLst>
              <a:ext uri="{FF2B5EF4-FFF2-40B4-BE49-F238E27FC236}">
                <a16:creationId xmlns:a16="http://schemas.microsoft.com/office/drawing/2014/main" id="{713EA843-4E2C-470C-BE81-EBE341EFC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5E8292-3122-4633-BE95-C97CCD3C6E32}" type="slidenum">
              <a:rPr lang="ru-RU" altLang="ru-RU">
                <a:latin typeface="Calibri" panose="020F0502020204030204" pitchFamily="34" charset="0"/>
              </a:rPr>
              <a:pPr eaLnBrk="1" hangingPunct="1"/>
              <a:t>23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Образ слайда 1">
            <a:extLst>
              <a:ext uri="{FF2B5EF4-FFF2-40B4-BE49-F238E27FC236}">
                <a16:creationId xmlns:a16="http://schemas.microsoft.com/office/drawing/2014/main" id="{85CC0462-A947-4917-933E-A58402E5D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Заметки 2">
            <a:extLst>
              <a:ext uri="{FF2B5EF4-FFF2-40B4-BE49-F238E27FC236}">
                <a16:creationId xmlns:a16="http://schemas.microsoft.com/office/drawing/2014/main" id="{9216D5B0-7B20-44B0-978D-50F332F92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4692" name="Номер слайда 3">
            <a:extLst>
              <a:ext uri="{FF2B5EF4-FFF2-40B4-BE49-F238E27FC236}">
                <a16:creationId xmlns:a16="http://schemas.microsoft.com/office/drawing/2014/main" id="{A6586B34-7FD2-4A49-81CC-75AA1457C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CC14BF-1A4D-4FB0-A41E-21BA7848DC6D}" type="slidenum">
              <a:rPr lang="ru-RU" altLang="ru-RU">
                <a:latin typeface="Calibri" panose="020F0502020204030204" pitchFamily="34" charset="0"/>
              </a:rPr>
              <a:pPr eaLnBrk="1" hangingPunct="1"/>
              <a:t>24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>
            <a:extLst>
              <a:ext uri="{FF2B5EF4-FFF2-40B4-BE49-F238E27FC236}">
                <a16:creationId xmlns:a16="http://schemas.microsoft.com/office/drawing/2014/main" id="{33804AC1-C67C-444B-BA5A-4043E88AFA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Заметки 2">
            <a:extLst>
              <a:ext uri="{FF2B5EF4-FFF2-40B4-BE49-F238E27FC236}">
                <a16:creationId xmlns:a16="http://schemas.microsoft.com/office/drawing/2014/main" id="{2DB1486E-E50A-4204-BE49-AB362A683A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5716" name="Номер слайда 3">
            <a:extLst>
              <a:ext uri="{FF2B5EF4-FFF2-40B4-BE49-F238E27FC236}">
                <a16:creationId xmlns:a16="http://schemas.microsoft.com/office/drawing/2014/main" id="{FF936B55-C5A2-4350-88F2-63655C4F6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717212-5F8B-4DB0-8E3F-4B299A43C69E}" type="slidenum">
              <a:rPr lang="ru-RU" altLang="ru-RU">
                <a:latin typeface="Calibri" panose="020F0502020204030204" pitchFamily="34" charset="0"/>
              </a:rPr>
              <a:pPr eaLnBrk="1" hangingPunct="1"/>
              <a:t>25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Образ слайда 1">
            <a:extLst>
              <a:ext uri="{FF2B5EF4-FFF2-40B4-BE49-F238E27FC236}">
                <a16:creationId xmlns:a16="http://schemas.microsoft.com/office/drawing/2014/main" id="{5E9C7219-1EC7-4888-86E2-7D16275494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Заметки 2">
            <a:extLst>
              <a:ext uri="{FF2B5EF4-FFF2-40B4-BE49-F238E27FC236}">
                <a16:creationId xmlns:a16="http://schemas.microsoft.com/office/drawing/2014/main" id="{39A2A312-345B-4477-A229-FBAEB30F9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6740" name="Номер слайда 3">
            <a:extLst>
              <a:ext uri="{FF2B5EF4-FFF2-40B4-BE49-F238E27FC236}">
                <a16:creationId xmlns:a16="http://schemas.microsoft.com/office/drawing/2014/main" id="{B0F4C1BE-A1A4-45E9-B0B4-A84D9566C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8C9212-8A4B-4AB2-8989-4AC20C079A6C}" type="slidenum">
              <a:rPr lang="ru-RU" altLang="ru-RU">
                <a:latin typeface="Calibri" panose="020F0502020204030204" pitchFamily="34" charset="0"/>
              </a:rPr>
              <a:pPr eaLnBrk="1" hangingPunct="1"/>
              <a:t>26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>
            <a:extLst>
              <a:ext uri="{FF2B5EF4-FFF2-40B4-BE49-F238E27FC236}">
                <a16:creationId xmlns:a16="http://schemas.microsoft.com/office/drawing/2014/main" id="{142C1ECE-1DCF-4087-8C6B-3559D414D1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Заметки 2">
            <a:extLst>
              <a:ext uri="{FF2B5EF4-FFF2-40B4-BE49-F238E27FC236}">
                <a16:creationId xmlns:a16="http://schemas.microsoft.com/office/drawing/2014/main" id="{9A8EE3C3-328B-4371-B57C-ACE2F0825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7764" name="Номер слайда 3">
            <a:extLst>
              <a:ext uri="{FF2B5EF4-FFF2-40B4-BE49-F238E27FC236}">
                <a16:creationId xmlns:a16="http://schemas.microsoft.com/office/drawing/2014/main" id="{328F71CC-5D0C-48DA-8A02-A7403CA99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EF1230-4079-4598-90A7-2D511E8EF674}" type="slidenum">
              <a:rPr lang="ru-RU" altLang="ru-RU">
                <a:latin typeface="Calibri" panose="020F0502020204030204" pitchFamily="34" charset="0"/>
              </a:rPr>
              <a:pPr eaLnBrk="1" hangingPunct="1"/>
              <a:t>27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Образ слайда 1">
            <a:extLst>
              <a:ext uri="{FF2B5EF4-FFF2-40B4-BE49-F238E27FC236}">
                <a16:creationId xmlns:a16="http://schemas.microsoft.com/office/drawing/2014/main" id="{7D172ACE-E383-4848-9A18-B1AD8826A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Заметки 2">
            <a:extLst>
              <a:ext uri="{FF2B5EF4-FFF2-40B4-BE49-F238E27FC236}">
                <a16:creationId xmlns:a16="http://schemas.microsoft.com/office/drawing/2014/main" id="{7162D71B-055F-46C6-B24E-B0EC446421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8788" name="Номер слайда 3">
            <a:extLst>
              <a:ext uri="{FF2B5EF4-FFF2-40B4-BE49-F238E27FC236}">
                <a16:creationId xmlns:a16="http://schemas.microsoft.com/office/drawing/2014/main" id="{B485F35D-3574-41AD-A1E9-9DA4B92F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F799E9-0522-4F32-9DFC-5B9655118CC1}" type="slidenum">
              <a:rPr lang="ru-RU" altLang="ru-RU">
                <a:latin typeface="Calibri" panose="020F0502020204030204" pitchFamily="34" charset="0"/>
              </a:rPr>
              <a:pPr eaLnBrk="1" hangingPunct="1"/>
              <a:t>28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Образ слайда 1">
            <a:extLst>
              <a:ext uri="{FF2B5EF4-FFF2-40B4-BE49-F238E27FC236}">
                <a16:creationId xmlns:a16="http://schemas.microsoft.com/office/drawing/2014/main" id="{1A417B52-CE6E-4857-B7BE-B714EF36A8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Заметки 2">
            <a:extLst>
              <a:ext uri="{FF2B5EF4-FFF2-40B4-BE49-F238E27FC236}">
                <a16:creationId xmlns:a16="http://schemas.microsoft.com/office/drawing/2014/main" id="{D8F8E0D4-DF84-48E5-83CB-87403C514E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9812" name="Номер слайда 3">
            <a:extLst>
              <a:ext uri="{FF2B5EF4-FFF2-40B4-BE49-F238E27FC236}">
                <a16:creationId xmlns:a16="http://schemas.microsoft.com/office/drawing/2014/main" id="{E6FA79BA-C128-40CB-9A72-83B45A927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A86DE-778F-49ED-AEE0-AA9EBCA13214}" type="slidenum">
              <a:rPr lang="ru-RU" altLang="ru-RU">
                <a:latin typeface="Calibri" panose="020F0502020204030204" pitchFamily="34" charset="0"/>
              </a:rPr>
              <a:pPr eaLnBrk="1" hangingPunct="1"/>
              <a:t>29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Образ слайда 1">
            <a:extLst>
              <a:ext uri="{FF2B5EF4-FFF2-40B4-BE49-F238E27FC236}">
                <a16:creationId xmlns:a16="http://schemas.microsoft.com/office/drawing/2014/main" id="{46A4CD08-39EC-4F41-9666-14C36892ED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Заметки 2">
            <a:extLst>
              <a:ext uri="{FF2B5EF4-FFF2-40B4-BE49-F238E27FC236}">
                <a16:creationId xmlns:a16="http://schemas.microsoft.com/office/drawing/2014/main" id="{4140E733-2D8D-4705-93C0-CF73B39DB7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0836" name="Номер слайда 3">
            <a:extLst>
              <a:ext uri="{FF2B5EF4-FFF2-40B4-BE49-F238E27FC236}">
                <a16:creationId xmlns:a16="http://schemas.microsoft.com/office/drawing/2014/main" id="{303A14E8-1CFC-4B4A-81CF-694185ADA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26889-FB59-4399-91A0-4EDBDD3E9DC4}" type="slidenum">
              <a:rPr lang="ru-RU" altLang="ru-RU">
                <a:latin typeface="Calibri" panose="020F0502020204030204" pitchFamily="34" charset="0"/>
              </a:rPr>
              <a:pPr eaLnBrk="1" hangingPunct="1"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Образ слайда 1">
            <a:extLst>
              <a:ext uri="{FF2B5EF4-FFF2-40B4-BE49-F238E27FC236}">
                <a16:creationId xmlns:a16="http://schemas.microsoft.com/office/drawing/2014/main" id="{1869736E-C475-4890-A237-D8C88F0002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Заметки 2">
            <a:extLst>
              <a:ext uri="{FF2B5EF4-FFF2-40B4-BE49-F238E27FC236}">
                <a16:creationId xmlns:a16="http://schemas.microsoft.com/office/drawing/2014/main" id="{6BB4AE74-7F56-4B97-8439-EB2027D7D2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1860" name="Номер слайда 3">
            <a:extLst>
              <a:ext uri="{FF2B5EF4-FFF2-40B4-BE49-F238E27FC236}">
                <a16:creationId xmlns:a16="http://schemas.microsoft.com/office/drawing/2014/main" id="{CAEE9B3E-ACDE-41F8-9D23-23B6C448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EB9639-BAAD-45F1-BF26-C7EFA2E24AC6}" type="slidenum">
              <a:rPr lang="ru-RU" altLang="ru-RU">
                <a:latin typeface="Calibri" panose="020F0502020204030204" pitchFamily="34" charset="0"/>
              </a:rPr>
              <a:pPr eaLnBrk="1" hangingPunct="1"/>
              <a:t>31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Образ слайда 1">
            <a:extLst>
              <a:ext uri="{FF2B5EF4-FFF2-40B4-BE49-F238E27FC236}">
                <a16:creationId xmlns:a16="http://schemas.microsoft.com/office/drawing/2014/main" id="{F466B9E7-2DCC-4D41-A387-BA9064FFD0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Заметки 2">
            <a:extLst>
              <a:ext uri="{FF2B5EF4-FFF2-40B4-BE49-F238E27FC236}">
                <a16:creationId xmlns:a16="http://schemas.microsoft.com/office/drawing/2014/main" id="{1295E1C4-9536-4B13-93D2-91537F2E00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2884" name="Номер слайда 3">
            <a:extLst>
              <a:ext uri="{FF2B5EF4-FFF2-40B4-BE49-F238E27FC236}">
                <a16:creationId xmlns:a16="http://schemas.microsoft.com/office/drawing/2014/main" id="{45F02237-EA4B-438F-A931-3B5FB3173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5FECC5-3D44-4A55-AC24-106F23874DB0}" type="slidenum">
              <a:rPr lang="ru-RU" altLang="ru-RU">
                <a:latin typeface="Calibri" panose="020F0502020204030204" pitchFamily="34" charset="0"/>
              </a:rPr>
              <a:pPr eaLnBrk="1" hangingPunct="1"/>
              <a:t>32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Образ слайда 1">
            <a:extLst>
              <a:ext uri="{FF2B5EF4-FFF2-40B4-BE49-F238E27FC236}">
                <a16:creationId xmlns:a16="http://schemas.microsoft.com/office/drawing/2014/main" id="{6CA86661-1DC3-4557-B590-D8BE814EF8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Заметки 2">
            <a:extLst>
              <a:ext uri="{FF2B5EF4-FFF2-40B4-BE49-F238E27FC236}">
                <a16:creationId xmlns:a16="http://schemas.microsoft.com/office/drawing/2014/main" id="{A14D56B7-DEEE-498B-8FBA-061A4B587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6260" name="Номер слайда 3">
            <a:extLst>
              <a:ext uri="{FF2B5EF4-FFF2-40B4-BE49-F238E27FC236}">
                <a16:creationId xmlns:a16="http://schemas.microsoft.com/office/drawing/2014/main" id="{9959B180-AFDA-4B9C-9613-926F311AE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79699-FE00-4F2D-90D5-FA8684D8A0CF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Образ слайда 1">
            <a:extLst>
              <a:ext uri="{FF2B5EF4-FFF2-40B4-BE49-F238E27FC236}">
                <a16:creationId xmlns:a16="http://schemas.microsoft.com/office/drawing/2014/main" id="{3DDF99AE-4989-4594-B7EC-D2F08D8808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Заметки 2">
            <a:extLst>
              <a:ext uri="{FF2B5EF4-FFF2-40B4-BE49-F238E27FC236}">
                <a16:creationId xmlns:a16="http://schemas.microsoft.com/office/drawing/2014/main" id="{7EDD639B-0A3F-4AE6-BEAE-AE7F02F4F7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3908" name="Номер слайда 3">
            <a:extLst>
              <a:ext uri="{FF2B5EF4-FFF2-40B4-BE49-F238E27FC236}">
                <a16:creationId xmlns:a16="http://schemas.microsoft.com/office/drawing/2014/main" id="{CF81A169-F0B8-413C-9647-75A1CC154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72E87E-4BFB-4D47-9434-367D81124BB4}" type="slidenum">
              <a:rPr lang="ru-RU" altLang="ru-RU">
                <a:latin typeface="Calibri" panose="020F0502020204030204" pitchFamily="34" charset="0"/>
              </a:rPr>
              <a:pPr eaLnBrk="1" hangingPunct="1"/>
              <a:t>33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>
            <a:extLst>
              <a:ext uri="{FF2B5EF4-FFF2-40B4-BE49-F238E27FC236}">
                <a16:creationId xmlns:a16="http://schemas.microsoft.com/office/drawing/2014/main" id="{C522A198-E196-4942-A644-8B25D8497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Заметки 2">
            <a:extLst>
              <a:ext uri="{FF2B5EF4-FFF2-40B4-BE49-F238E27FC236}">
                <a16:creationId xmlns:a16="http://schemas.microsoft.com/office/drawing/2014/main" id="{11FA478C-E58D-4D06-ADD8-D23662C57C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4932" name="Номер слайда 3">
            <a:extLst>
              <a:ext uri="{FF2B5EF4-FFF2-40B4-BE49-F238E27FC236}">
                <a16:creationId xmlns:a16="http://schemas.microsoft.com/office/drawing/2014/main" id="{3D2144F4-70DA-4BBF-9F2A-DA2E87133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D11198-BF8D-45B0-8012-A339356D92B9}" type="slidenum">
              <a:rPr lang="ru-RU" altLang="ru-RU">
                <a:latin typeface="Calibri" panose="020F0502020204030204" pitchFamily="34" charset="0"/>
              </a:rPr>
              <a:pPr eaLnBrk="1" hangingPunct="1"/>
              <a:t>34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Образ слайда 1">
            <a:extLst>
              <a:ext uri="{FF2B5EF4-FFF2-40B4-BE49-F238E27FC236}">
                <a16:creationId xmlns:a16="http://schemas.microsoft.com/office/drawing/2014/main" id="{8CAEBB6B-6140-4E71-A7D7-B73AF4DCA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Заметки 2">
            <a:extLst>
              <a:ext uri="{FF2B5EF4-FFF2-40B4-BE49-F238E27FC236}">
                <a16:creationId xmlns:a16="http://schemas.microsoft.com/office/drawing/2014/main" id="{D595A43F-D4B7-4461-9F39-AE23166B0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5956" name="Номер слайда 3">
            <a:extLst>
              <a:ext uri="{FF2B5EF4-FFF2-40B4-BE49-F238E27FC236}">
                <a16:creationId xmlns:a16="http://schemas.microsoft.com/office/drawing/2014/main" id="{F77AF5FE-6876-48D4-88AB-0F994528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0A21E4-0246-4265-A072-2EB1E890E02A}" type="slidenum">
              <a:rPr lang="ru-RU" altLang="ru-RU"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Образ слайда 1">
            <a:extLst>
              <a:ext uri="{FF2B5EF4-FFF2-40B4-BE49-F238E27FC236}">
                <a16:creationId xmlns:a16="http://schemas.microsoft.com/office/drawing/2014/main" id="{72DCFE37-AF49-42E4-9A1C-22A4C0B10D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Заметки 2">
            <a:extLst>
              <a:ext uri="{FF2B5EF4-FFF2-40B4-BE49-F238E27FC236}">
                <a16:creationId xmlns:a16="http://schemas.microsoft.com/office/drawing/2014/main" id="{F039D604-AB59-4C64-A354-094EE20F9C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6980" name="Номер слайда 3">
            <a:extLst>
              <a:ext uri="{FF2B5EF4-FFF2-40B4-BE49-F238E27FC236}">
                <a16:creationId xmlns:a16="http://schemas.microsoft.com/office/drawing/2014/main" id="{E21E65FA-B32B-4A93-BF0B-91C1D31AC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BC2F8-0350-40F5-8EB7-A0C90849EA90}" type="slidenum">
              <a:rPr lang="ru-RU" altLang="ru-RU"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Образ слайда 1">
            <a:extLst>
              <a:ext uri="{FF2B5EF4-FFF2-40B4-BE49-F238E27FC236}">
                <a16:creationId xmlns:a16="http://schemas.microsoft.com/office/drawing/2014/main" id="{275E44F5-5D11-43A9-9508-2942D8B2D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Заметки 2">
            <a:extLst>
              <a:ext uri="{FF2B5EF4-FFF2-40B4-BE49-F238E27FC236}">
                <a16:creationId xmlns:a16="http://schemas.microsoft.com/office/drawing/2014/main" id="{36547BAF-BB4E-4340-9295-07D649BD42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8004" name="Номер слайда 3">
            <a:extLst>
              <a:ext uri="{FF2B5EF4-FFF2-40B4-BE49-F238E27FC236}">
                <a16:creationId xmlns:a16="http://schemas.microsoft.com/office/drawing/2014/main" id="{43493AE9-FA48-4BA5-B78D-5EA727D56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B556AE-B202-4D57-A789-AC57A2F73DB4}" type="slidenum">
              <a:rPr lang="ru-RU" altLang="ru-RU">
                <a:latin typeface="Calibri" panose="020F0502020204030204" pitchFamily="34" charset="0"/>
              </a:rPr>
              <a:pPr eaLnBrk="1" hangingPunct="1"/>
              <a:t>37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Образ слайда 1">
            <a:extLst>
              <a:ext uri="{FF2B5EF4-FFF2-40B4-BE49-F238E27FC236}">
                <a16:creationId xmlns:a16="http://schemas.microsoft.com/office/drawing/2014/main" id="{DDF96EA3-F925-4336-A154-FE5B5C2F57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Заметки 2">
            <a:extLst>
              <a:ext uri="{FF2B5EF4-FFF2-40B4-BE49-F238E27FC236}">
                <a16:creationId xmlns:a16="http://schemas.microsoft.com/office/drawing/2014/main" id="{E5DF926D-080D-4697-A7B6-9B8B1460AE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9028" name="Номер слайда 3">
            <a:extLst>
              <a:ext uri="{FF2B5EF4-FFF2-40B4-BE49-F238E27FC236}">
                <a16:creationId xmlns:a16="http://schemas.microsoft.com/office/drawing/2014/main" id="{6EB70A29-5AFB-40D1-A832-5F769ADB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9DC419-AF5D-444B-8392-A6629E498E96}" type="slidenum">
              <a:rPr lang="ru-RU" altLang="ru-RU">
                <a:latin typeface="Calibri" panose="020F0502020204030204" pitchFamily="34" charset="0"/>
              </a:rPr>
              <a:pPr eaLnBrk="1" hangingPunct="1"/>
              <a:t>38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Образ слайда 1">
            <a:extLst>
              <a:ext uri="{FF2B5EF4-FFF2-40B4-BE49-F238E27FC236}">
                <a16:creationId xmlns:a16="http://schemas.microsoft.com/office/drawing/2014/main" id="{142598A0-32DF-453C-B56B-6B9595AA53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Заметки 2">
            <a:extLst>
              <a:ext uri="{FF2B5EF4-FFF2-40B4-BE49-F238E27FC236}">
                <a16:creationId xmlns:a16="http://schemas.microsoft.com/office/drawing/2014/main" id="{BEF299BB-CC57-40BC-B22A-DB07B03D40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0052" name="Номер слайда 3">
            <a:extLst>
              <a:ext uri="{FF2B5EF4-FFF2-40B4-BE49-F238E27FC236}">
                <a16:creationId xmlns:a16="http://schemas.microsoft.com/office/drawing/2014/main" id="{A0041A0B-E83B-4FF7-987D-37A01F8B6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BDC58E-7E21-4D2F-81D3-C28ACF5582AB}" type="slidenum">
              <a:rPr lang="ru-RU" altLang="ru-RU">
                <a:latin typeface="Calibri" panose="020F0502020204030204" pitchFamily="34" charset="0"/>
              </a:rPr>
              <a:pPr eaLnBrk="1" hangingPunct="1"/>
              <a:t>39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Образ слайда 1">
            <a:extLst>
              <a:ext uri="{FF2B5EF4-FFF2-40B4-BE49-F238E27FC236}">
                <a16:creationId xmlns:a16="http://schemas.microsoft.com/office/drawing/2014/main" id="{77C31167-4594-4B92-AFBC-0311499247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Заметки 2">
            <a:extLst>
              <a:ext uri="{FF2B5EF4-FFF2-40B4-BE49-F238E27FC236}">
                <a16:creationId xmlns:a16="http://schemas.microsoft.com/office/drawing/2014/main" id="{1FE555D1-CB12-4A11-85CA-DBFB4E88F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1076" name="Номер слайда 3">
            <a:extLst>
              <a:ext uri="{FF2B5EF4-FFF2-40B4-BE49-F238E27FC236}">
                <a16:creationId xmlns:a16="http://schemas.microsoft.com/office/drawing/2014/main" id="{A84DD908-D20E-4BF8-935C-0F62FCC28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6F4059-3E63-47C3-B69D-3E7E9A5C0236}" type="slidenum">
              <a:rPr lang="ru-RU" altLang="ru-RU">
                <a:latin typeface="Calibri" panose="020F0502020204030204" pitchFamily="34" charset="0"/>
              </a:rPr>
              <a:pPr eaLnBrk="1" hangingPunct="1"/>
              <a:t>40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Образ слайда 1">
            <a:extLst>
              <a:ext uri="{FF2B5EF4-FFF2-40B4-BE49-F238E27FC236}">
                <a16:creationId xmlns:a16="http://schemas.microsoft.com/office/drawing/2014/main" id="{BB822B02-A449-402B-8E81-41E3CB9EB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Заметки 2">
            <a:extLst>
              <a:ext uri="{FF2B5EF4-FFF2-40B4-BE49-F238E27FC236}">
                <a16:creationId xmlns:a16="http://schemas.microsoft.com/office/drawing/2014/main" id="{F4FF8853-053F-4010-A75C-943B2B334C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2100" name="Номер слайда 3">
            <a:extLst>
              <a:ext uri="{FF2B5EF4-FFF2-40B4-BE49-F238E27FC236}">
                <a16:creationId xmlns:a16="http://schemas.microsoft.com/office/drawing/2014/main" id="{2AF2F8AA-1B26-4823-980C-EF08ABB37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0B8662-3127-497A-A20F-05F17A95E1EB}" type="slidenum">
              <a:rPr lang="ru-RU" altLang="ru-RU">
                <a:latin typeface="Calibri" panose="020F0502020204030204" pitchFamily="34" charset="0"/>
              </a:rPr>
              <a:pPr eaLnBrk="1" hangingPunct="1"/>
              <a:t>41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Образ слайда 1">
            <a:extLst>
              <a:ext uri="{FF2B5EF4-FFF2-40B4-BE49-F238E27FC236}">
                <a16:creationId xmlns:a16="http://schemas.microsoft.com/office/drawing/2014/main" id="{317F015D-A2C3-4C7B-BFAF-990A1177D5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Заметки 2">
            <a:extLst>
              <a:ext uri="{FF2B5EF4-FFF2-40B4-BE49-F238E27FC236}">
                <a16:creationId xmlns:a16="http://schemas.microsoft.com/office/drawing/2014/main" id="{4FFD4D84-F108-4B88-86CF-217595B18B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3124" name="Номер слайда 3">
            <a:extLst>
              <a:ext uri="{FF2B5EF4-FFF2-40B4-BE49-F238E27FC236}">
                <a16:creationId xmlns:a16="http://schemas.microsoft.com/office/drawing/2014/main" id="{5A3AE6AF-2C6F-4787-90E8-8DB630B9C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B20F44-B375-44C1-8BE0-9F4969C4FEBA}" type="slidenum">
              <a:rPr lang="ru-RU" altLang="ru-RU">
                <a:latin typeface="Calibri" panose="020F0502020204030204" pitchFamily="34" charset="0"/>
              </a:rPr>
              <a:pPr eaLnBrk="1" hangingPunct="1"/>
              <a:t>42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Образ слайда 1">
            <a:extLst>
              <a:ext uri="{FF2B5EF4-FFF2-40B4-BE49-F238E27FC236}">
                <a16:creationId xmlns:a16="http://schemas.microsoft.com/office/drawing/2014/main" id="{8B744F5F-C325-4BA0-9B57-9BA9550176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Заметки 2">
            <a:extLst>
              <a:ext uri="{FF2B5EF4-FFF2-40B4-BE49-F238E27FC236}">
                <a16:creationId xmlns:a16="http://schemas.microsoft.com/office/drawing/2014/main" id="{88E07AC2-85B2-499B-988E-547E04A6B7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7284" name="Номер слайда 3">
            <a:extLst>
              <a:ext uri="{FF2B5EF4-FFF2-40B4-BE49-F238E27FC236}">
                <a16:creationId xmlns:a16="http://schemas.microsoft.com/office/drawing/2014/main" id="{AA28BE4D-0BD3-49C3-A6D1-2B7249413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E699D2-491B-4458-8BE7-1B8383E9662E}" type="slidenum">
              <a:rPr lang="ru-RU" altLang="ru-RU">
                <a:latin typeface="Calibri" panose="020F0502020204030204" pitchFamily="34" charset="0"/>
              </a:rPr>
              <a:pPr eaLnBrk="1" hangingPunct="1"/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Образ слайда 1">
            <a:extLst>
              <a:ext uri="{FF2B5EF4-FFF2-40B4-BE49-F238E27FC236}">
                <a16:creationId xmlns:a16="http://schemas.microsoft.com/office/drawing/2014/main" id="{AD805053-58DC-47F9-8109-66DF068545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Заметки 2">
            <a:extLst>
              <a:ext uri="{FF2B5EF4-FFF2-40B4-BE49-F238E27FC236}">
                <a16:creationId xmlns:a16="http://schemas.microsoft.com/office/drawing/2014/main" id="{2C0B1E81-20F5-464B-BAE1-0B9AACEA6A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4148" name="Номер слайда 3">
            <a:extLst>
              <a:ext uri="{FF2B5EF4-FFF2-40B4-BE49-F238E27FC236}">
                <a16:creationId xmlns:a16="http://schemas.microsoft.com/office/drawing/2014/main" id="{0149E856-02F2-4D3E-A4BD-C0768B4E3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5CB98F-FC09-4F6F-8320-2E67B557A223}" type="slidenum">
              <a:rPr lang="ru-RU" altLang="ru-RU">
                <a:latin typeface="Calibri" panose="020F0502020204030204" pitchFamily="34" charset="0"/>
              </a:rPr>
              <a:pPr eaLnBrk="1" hangingPunct="1"/>
              <a:t>43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Образ слайда 1">
            <a:extLst>
              <a:ext uri="{FF2B5EF4-FFF2-40B4-BE49-F238E27FC236}">
                <a16:creationId xmlns:a16="http://schemas.microsoft.com/office/drawing/2014/main" id="{E59BC820-A7EF-444E-BDE3-36EA301F0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Заметки 2">
            <a:extLst>
              <a:ext uri="{FF2B5EF4-FFF2-40B4-BE49-F238E27FC236}">
                <a16:creationId xmlns:a16="http://schemas.microsoft.com/office/drawing/2014/main" id="{CBE4BCB1-869B-4E87-BCD2-165ED058A9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5172" name="Номер слайда 3">
            <a:extLst>
              <a:ext uri="{FF2B5EF4-FFF2-40B4-BE49-F238E27FC236}">
                <a16:creationId xmlns:a16="http://schemas.microsoft.com/office/drawing/2014/main" id="{B3048604-B5C2-4C15-B9E3-34D3B81F6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A1419A-E265-460D-8053-00A5D8891506}" type="slidenum">
              <a:rPr lang="ru-RU" altLang="ru-RU">
                <a:latin typeface="Calibri" panose="020F0502020204030204" pitchFamily="34" charset="0"/>
              </a:rPr>
              <a:pPr eaLnBrk="1" hangingPunct="1"/>
              <a:t>44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Образ слайда 1">
            <a:extLst>
              <a:ext uri="{FF2B5EF4-FFF2-40B4-BE49-F238E27FC236}">
                <a16:creationId xmlns:a16="http://schemas.microsoft.com/office/drawing/2014/main" id="{14BFDFAE-AA5E-41D9-9228-1CA5B606E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Заметки 2">
            <a:extLst>
              <a:ext uri="{FF2B5EF4-FFF2-40B4-BE49-F238E27FC236}">
                <a16:creationId xmlns:a16="http://schemas.microsoft.com/office/drawing/2014/main" id="{7102C514-60CA-4231-BE04-36BFBA2502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6196" name="Номер слайда 3">
            <a:extLst>
              <a:ext uri="{FF2B5EF4-FFF2-40B4-BE49-F238E27FC236}">
                <a16:creationId xmlns:a16="http://schemas.microsoft.com/office/drawing/2014/main" id="{29EFC844-3B41-40D3-98D7-15DBA2734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2CE434-CB11-43DC-9EAD-930A2AD5AE89}" type="slidenum">
              <a:rPr lang="ru-RU" altLang="ru-RU">
                <a:latin typeface="Calibri" panose="020F0502020204030204" pitchFamily="34" charset="0"/>
              </a:rPr>
              <a:pPr eaLnBrk="1" hangingPunct="1"/>
              <a:t>45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Образ слайда 1">
            <a:extLst>
              <a:ext uri="{FF2B5EF4-FFF2-40B4-BE49-F238E27FC236}">
                <a16:creationId xmlns:a16="http://schemas.microsoft.com/office/drawing/2014/main" id="{9F9D18FC-E7E4-40FB-B28E-CECE8E9417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Заметки 2">
            <a:extLst>
              <a:ext uri="{FF2B5EF4-FFF2-40B4-BE49-F238E27FC236}">
                <a16:creationId xmlns:a16="http://schemas.microsoft.com/office/drawing/2014/main" id="{73F81FC8-3CB3-4AEC-976A-86F691CD98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7220" name="Номер слайда 3">
            <a:extLst>
              <a:ext uri="{FF2B5EF4-FFF2-40B4-BE49-F238E27FC236}">
                <a16:creationId xmlns:a16="http://schemas.microsoft.com/office/drawing/2014/main" id="{A5C18E0F-BDA0-4910-9111-E1DBEE50E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727025-2F52-4607-B2A3-1F533447DC60}" type="slidenum">
              <a:rPr lang="ru-RU" altLang="ru-RU">
                <a:latin typeface="Calibri" panose="020F0502020204030204" pitchFamily="34" charset="0"/>
              </a:rPr>
              <a:pPr eaLnBrk="1" hangingPunct="1"/>
              <a:t>46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Образ слайда 1">
            <a:extLst>
              <a:ext uri="{FF2B5EF4-FFF2-40B4-BE49-F238E27FC236}">
                <a16:creationId xmlns:a16="http://schemas.microsoft.com/office/drawing/2014/main" id="{BB0C4867-B3AC-4FD9-883A-9891440CAE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Заметки 2">
            <a:extLst>
              <a:ext uri="{FF2B5EF4-FFF2-40B4-BE49-F238E27FC236}">
                <a16:creationId xmlns:a16="http://schemas.microsoft.com/office/drawing/2014/main" id="{DAA44938-4D69-48B6-BB63-DB96FEC47C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8244" name="Номер слайда 3">
            <a:extLst>
              <a:ext uri="{FF2B5EF4-FFF2-40B4-BE49-F238E27FC236}">
                <a16:creationId xmlns:a16="http://schemas.microsoft.com/office/drawing/2014/main" id="{2851B063-0C9F-4068-A4CB-EA6D8F1DC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6EF06A-8610-4170-B35C-9F6F05664988}" type="slidenum">
              <a:rPr lang="ru-RU" altLang="ru-RU">
                <a:latin typeface="Calibri" panose="020F0502020204030204" pitchFamily="34" charset="0"/>
              </a:rPr>
              <a:pPr eaLnBrk="1" hangingPunct="1"/>
              <a:t>47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Образ слайда 1">
            <a:extLst>
              <a:ext uri="{FF2B5EF4-FFF2-40B4-BE49-F238E27FC236}">
                <a16:creationId xmlns:a16="http://schemas.microsoft.com/office/drawing/2014/main" id="{FF18D089-0297-4652-8D3E-ACC3A4F616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Заметки 2">
            <a:extLst>
              <a:ext uri="{FF2B5EF4-FFF2-40B4-BE49-F238E27FC236}">
                <a16:creationId xmlns:a16="http://schemas.microsoft.com/office/drawing/2014/main" id="{E7CFADD0-36D7-4313-8771-AF0BE01330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9268" name="Номер слайда 3">
            <a:extLst>
              <a:ext uri="{FF2B5EF4-FFF2-40B4-BE49-F238E27FC236}">
                <a16:creationId xmlns:a16="http://schemas.microsoft.com/office/drawing/2014/main" id="{0DB32DBE-516A-4AE9-81C0-4C3EB5F21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90A119-5540-40EC-8941-4FD826AF1C2B}" type="slidenum">
              <a:rPr lang="ru-RU" altLang="ru-RU">
                <a:latin typeface="Calibri" panose="020F0502020204030204" pitchFamily="34" charset="0"/>
              </a:rPr>
              <a:pPr eaLnBrk="1" hangingPunct="1"/>
              <a:t>48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Образ слайда 1">
            <a:extLst>
              <a:ext uri="{FF2B5EF4-FFF2-40B4-BE49-F238E27FC236}">
                <a16:creationId xmlns:a16="http://schemas.microsoft.com/office/drawing/2014/main" id="{CC037879-833D-49A6-A5B9-E5976B078D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Заметки 2">
            <a:extLst>
              <a:ext uri="{FF2B5EF4-FFF2-40B4-BE49-F238E27FC236}">
                <a16:creationId xmlns:a16="http://schemas.microsoft.com/office/drawing/2014/main" id="{94B9EA56-8D0D-4604-AAFD-E9654F5FC2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0292" name="Номер слайда 3">
            <a:extLst>
              <a:ext uri="{FF2B5EF4-FFF2-40B4-BE49-F238E27FC236}">
                <a16:creationId xmlns:a16="http://schemas.microsoft.com/office/drawing/2014/main" id="{E82F2C60-D8D4-4620-BE48-B3E0624D1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DA32ED-1CBA-44E3-9642-8EBCCADAEC99}" type="slidenum">
              <a:rPr lang="ru-RU" altLang="ru-RU">
                <a:latin typeface="Calibri" panose="020F0502020204030204" pitchFamily="34" charset="0"/>
              </a:rPr>
              <a:pPr eaLnBrk="1" hangingPunct="1"/>
              <a:t>49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Образ слайда 1">
            <a:extLst>
              <a:ext uri="{FF2B5EF4-FFF2-40B4-BE49-F238E27FC236}">
                <a16:creationId xmlns:a16="http://schemas.microsoft.com/office/drawing/2014/main" id="{3F02710B-82B8-433C-953E-5FD010C8B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Заметки 2">
            <a:extLst>
              <a:ext uri="{FF2B5EF4-FFF2-40B4-BE49-F238E27FC236}">
                <a16:creationId xmlns:a16="http://schemas.microsoft.com/office/drawing/2014/main" id="{52DE55E0-3BCC-43E3-A8C5-50F0D6AF3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1316" name="Номер слайда 3">
            <a:extLst>
              <a:ext uri="{FF2B5EF4-FFF2-40B4-BE49-F238E27FC236}">
                <a16:creationId xmlns:a16="http://schemas.microsoft.com/office/drawing/2014/main" id="{E3EF9EE3-B519-4A63-BF47-9FEFF6C56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EE3905-3FE9-425D-B343-60D63753156E}" type="slidenum">
              <a:rPr lang="ru-RU" altLang="ru-RU">
                <a:latin typeface="Calibri" panose="020F0502020204030204" pitchFamily="34" charset="0"/>
              </a:rPr>
              <a:pPr eaLnBrk="1" hangingPunct="1"/>
              <a:t>50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>
            <a:extLst>
              <a:ext uri="{FF2B5EF4-FFF2-40B4-BE49-F238E27FC236}">
                <a16:creationId xmlns:a16="http://schemas.microsoft.com/office/drawing/2014/main" id="{494BEEF0-1AE1-42B0-9FCE-F9C32214E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Заметки 2">
            <a:extLst>
              <a:ext uri="{FF2B5EF4-FFF2-40B4-BE49-F238E27FC236}">
                <a16:creationId xmlns:a16="http://schemas.microsoft.com/office/drawing/2014/main" id="{4549E0C0-784F-47CF-8C3A-DB63D1C82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2340" name="Номер слайда 3">
            <a:extLst>
              <a:ext uri="{FF2B5EF4-FFF2-40B4-BE49-F238E27FC236}">
                <a16:creationId xmlns:a16="http://schemas.microsoft.com/office/drawing/2014/main" id="{E74F5F8E-88DF-4016-8C62-551C445F9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E74AB-731D-4B11-A327-A0657EE2FB09}" type="slidenum">
              <a:rPr lang="ru-RU" altLang="ru-RU">
                <a:latin typeface="Calibri" panose="020F0502020204030204" pitchFamily="34" charset="0"/>
              </a:rPr>
              <a:pPr eaLnBrk="1" hangingPunct="1"/>
              <a:t>51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Образ слайда 1">
            <a:extLst>
              <a:ext uri="{FF2B5EF4-FFF2-40B4-BE49-F238E27FC236}">
                <a16:creationId xmlns:a16="http://schemas.microsoft.com/office/drawing/2014/main" id="{75DB39E2-9080-4816-A9B0-B3EAD05931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Заметки 2">
            <a:extLst>
              <a:ext uri="{FF2B5EF4-FFF2-40B4-BE49-F238E27FC236}">
                <a16:creationId xmlns:a16="http://schemas.microsoft.com/office/drawing/2014/main" id="{F852E4DA-5390-4E84-B637-F66879586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3364" name="Номер слайда 3">
            <a:extLst>
              <a:ext uri="{FF2B5EF4-FFF2-40B4-BE49-F238E27FC236}">
                <a16:creationId xmlns:a16="http://schemas.microsoft.com/office/drawing/2014/main" id="{4E37727E-DBE4-4A5E-B7CA-B904B3DE5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A8CCC5-0AC4-4351-BBFF-0409D390BF46}" type="slidenum">
              <a:rPr lang="ru-RU" altLang="ru-RU">
                <a:latin typeface="Calibri" panose="020F0502020204030204" pitchFamily="34" charset="0"/>
              </a:rPr>
              <a:pPr eaLnBrk="1" hangingPunct="1"/>
              <a:t>52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Образ слайда 1">
            <a:extLst>
              <a:ext uri="{FF2B5EF4-FFF2-40B4-BE49-F238E27FC236}">
                <a16:creationId xmlns:a16="http://schemas.microsoft.com/office/drawing/2014/main" id="{FE306018-192B-4FA3-86AA-3B1246CA8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Заметки 2">
            <a:extLst>
              <a:ext uri="{FF2B5EF4-FFF2-40B4-BE49-F238E27FC236}">
                <a16:creationId xmlns:a16="http://schemas.microsoft.com/office/drawing/2014/main" id="{DF6EAD95-753A-4BE5-A05A-42922E1EA9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8308" name="Номер слайда 3">
            <a:extLst>
              <a:ext uri="{FF2B5EF4-FFF2-40B4-BE49-F238E27FC236}">
                <a16:creationId xmlns:a16="http://schemas.microsoft.com/office/drawing/2014/main" id="{3A19E0E4-C4BD-4697-ACFE-DD2E4EF1F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8DAAE0-E7C1-4C69-AE1A-0D6A3681C2B4}" type="slidenum">
              <a:rPr lang="ru-RU" altLang="ru-RU">
                <a:latin typeface="Calibri" panose="020F0502020204030204" pitchFamily="34" charset="0"/>
              </a:rPr>
              <a:pPr eaLnBrk="1" hangingPunct="1"/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Образ слайда 1">
            <a:extLst>
              <a:ext uri="{FF2B5EF4-FFF2-40B4-BE49-F238E27FC236}">
                <a16:creationId xmlns:a16="http://schemas.microsoft.com/office/drawing/2014/main" id="{8E8D7F78-8E61-48A0-9032-E4B89EECA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Заметки 2">
            <a:extLst>
              <a:ext uri="{FF2B5EF4-FFF2-40B4-BE49-F238E27FC236}">
                <a16:creationId xmlns:a16="http://schemas.microsoft.com/office/drawing/2014/main" id="{95437A18-A32E-41A9-8B3B-245A7CB1C2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4388" name="Номер слайда 3">
            <a:extLst>
              <a:ext uri="{FF2B5EF4-FFF2-40B4-BE49-F238E27FC236}">
                <a16:creationId xmlns:a16="http://schemas.microsoft.com/office/drawing/2014/main" id="{2C96DAC5-F235-40AC-ADB0-6442628FA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C0788D-DE6B-41E3-A2F0-A49437A7F294}" type="slidenum">
              <a:rPr lang="ru-RU" altLang="ru-RU">
                <a:latin typeface="Calibri" panose="020F0502020204030204" pitchFamily="34" charset="0"/>
              </a:rPr>
              <a:pPr eaLnBrk="1" hangingPunct="1"/>
              <a:t>53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Образ слайда 1">
            <a:extLst>
              <a:ext uri="{FF2B5EF4-FFF2-40B4-BE49-F238E27FC236}">
                <a16:creationId xmlns:a16="http://schemas.microsoft.com/office/drawing/2014/main" id="{58A1535F-14EA-4821-8A00-E768294578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Заметки 2">
            <a:extLst>
              <a:ext uri="{FF2B5EF4-FFF2-40B4-BE49-F238E27FC236}">
                <a16:creationId xmlns:a16="http://schemas.microsoft.com/office/drawing/2014/main" id="{5DC25A1C-B230-4025-A647-79DDBED330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5412" name="Номер слайда 3">
            <a:extLst>
              <a:ext uri="{FF2B5EF4-FFF2-40B4-BE49-F238E27FC236}">
                <a16:creationId xmlns:a16="http://schemas.microsoft.com/office/drawing/2014/main" id="{D64CFC71-ACD3-408E-AE92-54F65BD4E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04A1CD-901B-4C12-BA7C-7C6DDE660A32}" type="slidenum">
              <a:rPr lang="ru-RU" altLang="ru-RU">
                <a:latin typeface="Calibri" panose="020F0502020204030204" pitchFamily="34" charset="0"/>
              </a:rPr>
              <a:pPr eaLnBrk="1" hangingPunct="1"/>
              <a:t>54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Образ слайда 1">
            <a:extLst>
              <a:ext uri="{FF2B5EF4-FFF2-40B4-BE49-F238E27FC236}">
                <a16:creationId xmlns:a16="http://schemas.microsoft.com/office/drawing/2014/main" id="{686277FD-0E5A-47E8-B971-B581335C4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Заметки 2">
            <a:extLst>
              <a:ext uri="{FF2B5EF4-FFF2-40B4-BE49-F238E27FC236}">
                <a16:creationId xmlns:a16="http://schemas.microsoft.com/office/drawing/2014/main" id="{794F1D14-57AA-48C9-B653-03688042AF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6436" name="Номер слайда 3">
            <a:extLst>
              <a:ext uri="{FF2B5EF4-FFF2-40B4-BE49-F238E27FC236}">
                <a16:creationId xmlns:a16="http://schemas.microsoft.com/office/drawing/2014/main" id="{739DB32D-6F22-490D-9ADD-CFBFF7C5F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42FF25-9258-4DDD-9FA0-2B2C72ACE873}" type="slidenum">
              <a:rPr lang="ru-RU" altLang="ru-RU">
                <a:latin typeface="Calibri" panose="020F0502020204030204" pitchFamily="34" charset="0"/>
              </a:rPr>
              <a:pPr eaLnBrk="1" hangingPunct="1"/>
              <a:t>55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Образ слайда 1">
            <a:extLst>
              <a:ext uri="{FF2B5EF4-FFF2-40B4-BE49-F238E27FC236}">
                <a16:creationId xmlns:a16="http://schemas.microsoft.com/office/drawing/2014/main" id="{F547DE52-8EBD-4B6F-BCD0-DBDD904E97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Заметки 2">
            <a:extLst>
              <a:ext uri="{FF2B5EF4-FFF2-40B4-BE49-F238E27FC236}">
                <a16:creationId xmlns:a16="http://schemas.microsoft.com/office/drawing/2014/main" id="{ACE5D584-22CC-4C88-9375-7B89568301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7460" name="Номер слайда 3">
            <a:extLst>
              <a:ext uri="{FF2B5EF4-FFF2-40B4-BE49-F238E27FC236}">
                <a16:creationId xmlns:a16="http://schemas.microsoft.com/office/drawing/2014/main" id="{FB2C7C83-8B80-4DDD-B170-D0E82EEBC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A3BF32-DE95-41C8-9035-946C1FFCEEC7}" type="slidenum">
              <a:rPr lang="ru-RU" altLang="ru-RU">
                <a:latin typeface="Calibri" panose="020F0502020204030204" pitchFamily="34" charset="0"/>
              </a:rPr>
              <a:pPr eaLnBrk="1" hangingPunct="1"/>
              <a:t>56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Образ слайда 1">
            <a:extLst>
              <a:ext uri="{FF2B5EF4-FFF2-40B4-BE49-F238E27FC236}">
                <a16:creationId xmlns:a16="http://schemas.microsoft.com/office/drawing/2014/main" id="{3F6C1B5E-EA2D-4FA6-91FA-DD38AED128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Заметки 2">
            <a:extLst>
              <a:ext uri="{FF2B5EF4-FFF2-40B4-BE49-F238E27FC236}">
                <a16:creationId xmlns:a16="http://schemas.microsoft.com/office/drawing/2014/main" id="{9282748D-1DD0-444C-87EE-E3B2462EE9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8484" name="Номер слайда 3">
            <a:extLst>
              <a:ext uri="{FF2B5EF4-FFF2-40B4-BE49-F238E27FC236}">
                <a16:creationId xmlns:a16="http://schemas.microsoft.com/office/drawing/2014/main" id="{D50F4D08-C15E-48D6-8BA5-EB5CCAA83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054A93-2170-456F-B7F9-29C30CC34115}" type="slidenum">
              <a:rPr lang="ru-RU" altLang="ru-RU">
                <a:latin typeface="Calibri" panose="020F0502020204030204" pitchFamily="34" charset="0"/>
              </a:rPr>
              <a:pPr eaLnBrk="1" hangingPunct="1"/>
              <a:t>57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Образ слайда 1">
            <a:extLst>
              <a:ext uri="{FF2B5EF4-FFF2-40B4-BE49-F238E27FC236}">
                <a16:creationId xmlns:a16="http://schemas.microsoft.com/office/drawing/2014/main" id="{DCBE60C4-0FC3-4F3A-9358-DD752094F1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Заметки 2">
            <a:extLst>
              <a:ext uri="{FF2B5EF4-FFF2-40B4-BE49-F238E27FC236}">
                <a16:creationId xmlns:a16="http://schemas.microsoft.com/office/drawing/2014/main" id="{DEB4D310-2011-43E5-B726-4BEAC1C555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9508" name="Номер слайда 3">
            <a:extLst>
              <a:ext uri="{FF2B5EF4-FFF2-40B4-BE49-F238E27FC236}">
                <a16:creationId xmlns:a16="http://schemas.microsoft.com/office/drawing/2014/main" id="{82765C28-D228-4D17-8856-DB433CBD1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692337-EA16-4929-8D60-2FCCE56AC84B}" type="slidenum">
              <a:rPr lang="ru-RU" altLang="ru-RU">
                <a:latin typeface="Calibri" panose="020F0502020204030204" pitchFamily="34" charset="0"/>
              </a:rPr>
              <a:pPr eaLnBrk="1" hangingPunct="1"/>
              <a:t>58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Образ слайда 1">
            <a:extLst>
              <a:ext uri="{FF2B5EF4-FFF2-40B4-BE49-F238E27FC236}">
                <a16:creationId xmlns:a16="http://schemas.microsoft.com/office/drawing/2014/main" id="{2D2A7F47-1D00-4E16-A801-400763E913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Заметки 2">
            <a:extLst>
              <a:ext uri="{FF2B5EF4-FFF2-40B4-BE49-F238E27FC236}">
                <a16:creationId xmlns:a16="http://schemas.microsoft.com/office/drawing/2014/main" id="{9FD54C4E-3291-4D31-8330-8947F392A4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0532" name="Номер слайда 3">
            <a:extLst>
              <a:ext uri="{FF2B5EF4-FFF2-40B4-BE49-F238E27FC236}">
                <a16:creationId xmlns:a16="http://schemas.microsoft.com/office/drawing/2014/main" id="{A764B48A-C6B0-479E-B475-9764ABC8F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8D1411-F532-433A-809F-3BF3D0D6A45E}" type="slidenum">
              <a:rPr lang="ru-RU" altLang="ru-RU">
                <a:latin typeface="Calibri" panose="020F0502020204030204" pitchFamily="34" charset="0"/>
              </a:rPr>
              <a:pPr eaLnBrk="1" hangingPunct="1"/>
              <a:t>59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Образ слайда 1">
            <a:extLst>
              <a:ext uri="{FF2B5EF4-FFF2-40B4-BE49-F238E27FC236}">
                <a16:creationId xmlns:a16="http://schemas.microsoft.com/office/drawing/2014/main" id="{662C0ED9-1085-4AA8-ACD7-D9D8C9EF6A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Заметки 2">
            <a:extLst>
              <a:ext uri="{FF2B5EF4-FFF2-40B4-BE49-F238E27FC236}">
                <a16:creationId xmlns:a16="http://schemas.microsoft.com/office/drawing/2014/main" id="{E502F4C4-082B-4638-AF7A-08A0022038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1556" name="Номер слайда 3">
            <a:extLst>
              <a:ext uri="{FF2B5EF4-FFF2-40B4-BE49-F238E27FC236}">
                <a16:creationId xmlns:a16="http://schemas.microsoft.com/office/drawing/2014/main" id="{4741A0B7-1487-45A3-B8EA-DFFA07B5F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8E7B81-96CE-4FC7-884E-F39E929CE98A}" type="slidenum">
              <a:rPr lang="ru-RU" altLang="ru-RU">
                <a:latin typeface="Calibri" panose="020F0502020204030204" pitchFamily="34" charset="0"/>
              </a:rPr>
              <a:pPr eaLnBrk="1" hangingPunct="1"/>
              <a:t>61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Образ слайда 1">
            <a:extLst>
              <a:ext uri="{FF2B5EF4-FFF2-40B4-BE49-F238E27FC236}">
                <a16:creationId xmlns:a16="http://schemas.microsoft.com/office/drawing/2014/main" id="{B9FF5CB5-5C08-484A-82CE-E6F80F129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Заметки 2">
            <a:extLst>
              <a:ext uri="{FF2B5EF4-FFF2-40B4-BE49-F238E27FC236}">
                <a16:creationId xmlns:a16="http://schemas.microsoft.com/office/drawing/2014/main" id="{CE08989F-61A7-4EC3-9C2E-6AB4B500EE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2580" name="Номер слайда 3">
            <a:extLst>
              <a:ext uri="{FF2B5EF4-FFF2-40B4-BE49-F238E27FC236}">
                <a16:creationId xmlns:a16="http://schemas.microsoft.com/office/drawing/2014/main" id="{117CF619-C765-4536-AB86-28C5A6BAA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F1099D-2EF1-4857-B37C-50CD1BF62E7B}" type="slidenum">
              <a:rPr lang="ru-RU" altLang="ru-RU">
                <a:latin typeface="Calibri" panose="020F0502020204030204" pitchFamily="34" charset="0"/>
              </a:rPr>
              <a:pPr eaLnBrk="1" hangingPunct="1"/>
              <a:t>62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Образ слайда 1">
            <a:extLst>
              <a:ext uri="{FF2B5EF4-FFF2-40B4-BE49-F238E27FC236}">
                <a16:creationId xmlns:a16="http://schemas.microsoft.com/office/drawing/2014/main" id="{A4147517-ED55-4181-91B3-8EDE055BC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Заметки 2">
            <a:extLst>
              <a:ext uri="{FF2B5EF4-FFF2-40B4-BE49-F238E27FC236}">
                <a16:creationId xmlns:a16="http://schemas.microsoft.com/office/drawing/2014/main" id="{BB8AFB4F-BF12-4837-B3DF-70BEFCB035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3604" name="Номер слайда 3">
            <a:extLst>
              <a:ext uri="{FF2B5EF4-FFF2-40B4-BE49-F238E27FC236}">
                <a16:creationId xmlns:a16="http://schemas.microsoft.com/office/drawing/2014/main" id="{B8EC2F6F-37E6-4380-A0F8-9727820A1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912E1E-6B0E-4CD9-9019-C850C3FA96B3}" type="slidenum">
              <a:rPr lang="ru-RU" altLang="ru-RU">
                <a:latin typeface="Calibri" panose="020F0502020204030204" pitchFamily="34" charset="0"/>
              </a:rPr>
              <a:pPr eaLnBrk="1" hangingPunct="1"/>
              <a:t>63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>
            <a:extLst>
              <a:ext uri="{FF2B5EF4-FFF2-40B4-BE49-F238E27FC236}">
                <a16:creationId xmlns:a16="http://schemas.microsoft.com/office/drawing/2014/main" id="{49061DB6-635D-4370-93E2-7678FE1F27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Заметки 2">
            <a:extLst>
              <a:ext uri="{FF2B5EF4-FFF2-40B4-BE49-F238E27FC236}">
                <a16:creationId xmlns:a16="http://schemas.microsoft.com/office/drawing/2014/main" id="{49A61705-C04B-46D9-B72D-A54E32EAE9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9332" name="Номер слайда 3">
            <a:extLst>
              <a:ext uri="{FF2B5EF4-FFF2-40B4-BE49-F238E27FC236}">
                <a16:creationId xmlns:a16="http://schemas.microsoft.com/office/drawing/2014/main" id="{358D2D72-211C-4459-B0B3-FBAC84F5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24F08-5109-423D-B7FF-E9F5BD90A822}" type="slidenum">
              <a:rPr lang="ru-RU" altLang="ru-RU">
                <a:latin typeface="Calibri" panose="020F0502020204030204" pitchFamily="34" charset="0"/>
              </a:rPr>
              <a:pPr eaLnBrk="1" hangingPunct="1"/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Образ слайда 1">
            <a:extLst>
              <a:ext uri="{FF2B5EF4-FFF2-40B4-BE49-F238E27FC236}">
                <a16:creationId xmlns:a16="http://schemas.microsoft.com/office/drawing/2014/main" id="{5CA6E3AD-81F0-4D51-BB1F-0FC28B245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Заметки 2">
            <a:extLst>
              <a:ext uri="{FF2B5EF4-FFF2-40B4-BE49-F238E27FC236}">
                <a16:creationId xmlns:a16="http://schemas.microsoft.com/office/drawing/2014/main" id="{1F1AC2C6-4F6C-4B69-8432-68EE5DA0A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4628" name="Номер слайда 3">
            <a:extLst>
              <a:ext uri="{FF2B5EF4-FFF2-40B4-BE49-F238E27FC236}">
                <a16:creationId xmlns:a16="http://schemas.microsoft.com/office/drawing/2014/main" id="{D38B7CA2-D32C-4094-98AA-33B5C5E8F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DE5D45-6307-48F3-A953-AB74B5C8D394}" type="slidenum">
              <a:rPr lang="ru-RU" altLang="ru-RU">
                <a:latin typeface="Calibri" panose="020F0502020204030204" pitchFamily="34" charset="0"/>
              </a:rPr>
              <a:pPr eaLnBrk="1" hangingPunct="1"/>
              <a:t>64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Образ слайда 1">
            <a:extLst>
              <a:ext uri="{FF2B5EF4-FFF2-40B4-BE49-F238E27FC236}">
                <a16:creationId xmlns:a16="http://schemas.microsoft.com/office/drawing/2014/main" id="{FBF90384-76FD-49F9-AF74-EA9BAB5428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Заметки 2">
            <a:extLst>
              <a:ext uri="{FF2B5EF4-FFF2-40B4-BE49-F238E27FC236}">
                <a16:creationId xmlns:a16="http://schemas.microsoft.com/office/drawing/2014/main" id="{46B5F7C9-B342-44B4-8B96-1DB7763CD1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5652" name="Номер слайда 3">
            <a:extLst>
              <a:ext uri="{FF2B5EF4-FFF2-40B4-BE49-F238E27FC236}">
                <a16:creationId xmlns:a16="http://schemas.microsoft.com/office/drawing/2014/main" id="{4F91F2D2-FB3C-4182-80D1-CF9EFD877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8D71F5-5DA7-4321-93F8-8FD47275764A}" type="slidenum">
              <a:rPr lang="ru-RU" altLang="ru-RU">
                <a:latin typeface="Calibri" panose="020F0502020204030204" pitchFamily="34" charset="0"/>
              </a:rPr>
              <a:pPr eaLnBrk="1" hangingPunct="1"/>
              <a:t>65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Образ слайда 1">
            <a:extLst>
              <a:ext uri="{FF2B5EF4-FFF2-40B4-BE49-F238E27FC236}">
                <a16:creationId xmlns:a16="http://schemas.microsoft.com/office/drawing/2014/main" id="{9DE093A8-F7DB-4DAE-AFA6-E4A62C07FA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Заметки 2">
            <a:extLst>
              <a:ext uri="{FF2B5EF4-FFF2-40B4-BE49-F238E27FC236}">
                <a16:creationId xmlns:a16="http://schemas.microsoft.com/office/drawing/2014/main" id="{649181CD-C85A-40FE-BB47-EE9D0A29F0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6676" name="Номер слайда 3">
            <a:extLst>
              <a:ext uri="{FF2B5EF4-FFF2-40B4-BE49-F238E27FC236}">
                <a16:creationId xmlns:a16="http://schemas.microsoft.com/office/drawing/2014/main" id="{0687F396-3171-43D8-9CB1-0DF1D09E1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7D8CB5-CB33-48E0-940F-BC1669209D57}" type="slidenum">
              <a:rPr lang="ru-RU" altLang="ru-RU">
                <a:latin typeface="Calibri" panose="020F0502020204030204" pitchFamily="34" charset="0"/>
              </a:rPr>
              <a:pPr eaLnBrk="1" hangingPunct="1"/>
              <a:t>66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Образ слайда 1">
            <a:extLst>
              <a:ext uri="{FF2B5EF4-FFF2-40B4-BE49-F238E27FC236}">
                <a16:creationId xmlns:a16="http://schemas.microsoft.com/office/drawing/2014/main" id="{0C532DE1-BFBF-4994-ACC0-E9C032467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Заметки 2">
            <a:extLst>
              <a:ext uri="{FF2B5EF4-FFF2-40B4-BE49-F238E27FC236}">
                <a16:creationId xmlns:a16="http://schemas.microsoft.com/office/drawing/2014/main" id="{4BA3ED89-69DE-47BB-AFFD-F0E23032C2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7700" name="Номер слайда 3">
            <a:extLst>
              <a:ext uri="{FF2B5EF4-FFF2-40B4-BE49-F238E27FC236}">
                <a16:creationId xmlns:a16="http://schemas.microsoft.com/office/drawing/2014/main" id="{2A83F833-664C-42F2-A310-D81EEE6D8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403C5B-358D-4E71-8566-28602A4DFA30}" type="slidenum">
              <a:rPr lang="ru-RU" altLang="ru-RU">
                <a:latin typeface="Calibri" panose="020F0502020204030204" pitchFamily="34" charset="0"/>
              </a:rPr>
              <a:pPr eaLnBrk="1" hangingPunct="1"/>
              <a:t>67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Образ слайда 1">
            <a:extLst>
              <a:ext uri="{FF2B5EF4-FFF2-40B4-BE49-F238E27FC236}">
                <a16:creationId xmlns:a16="http://schemas.microsoft.com/office/drawing/2014/main" id="{E3961074-5654-45E6-9CB1-5578D72FF7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Заметки 2">
            <a:extLst>
              <a:ext uri="{FF2B5EF4-FFF2-40B4-BE49-F238E27FC236}">
                <a16:creationId xmlns:a16="http://schemas.microsoft.com/office/drawing/2014/main" id="{430B8491-B796-480D-B166-E1262DEA90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8724" name="Номер слайда 3">
            <a:extLst>
              <a:ext uri="{FF2B5EF4-FFF2-40B4-BE49-F238E27FC236}">
                <a16:creationId xmlns:a16="http://schemas.microsoft.com/office/drawing/2014/main" id="{B440E436-A8DE-4389-8058-2BEC9B3FF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544129-C28B-45E8-A645-B1E615A7E257}" type="slidenum">
              <a:rPr lang="ru-RU" altLang="ru-RU">
                <a:latin typeface="Calibri" panose="020F0502020204030204" pitchFamily="34" charset="0"/>
              </a:rPr>
              <a:pPr eaLnBrk="1" hangingPunct="1"/>
              <a:t>68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Образ слайда 1">
            <a:extLst>
              <a:ext uri="{FF2B5EF4-FFF2-40B4-BE49-F238E27FC236}">
                <a16:creationId xmlns:a16="http://schemas.microsoft.com/office/drawing/2014/main" id="{1CF3B449-25B4-45FF-BD5F-0D4196FFB5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Заметки 2">
            <a:extLst>
              <a:ext uri="{FF2B5EF4-FFF2-40B4-BE49-F238E27FC236}">
                <a16:creationId xmlns:a16="http://schemas.microsoft.com/office/drawing/2014/main" id="{58C0AC14-020B-4CE2-B93B-D05B7F11C2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9748" name="Номер слайда 3">
            <a:extLst>
              <a:ext uri="{FF2B5EF4-FFF2-40B4-BE49-F238E27FC236}">
                <a16:creationId xmlns:a16="http://schemas.microsoft.com/office/drawing/2014/main" id="{D882EC0B-936C-40B2-BB09-F18B2672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C9AC9B-C647-4DBF-AFBD-74B7D853E268}" type="slidenum">
              <a:rPr lang="ru-RU" altLang="ru-RU">
                <a:latin typeface="Calibri" panose="020F0502020204030204" pitchFamily="34" charset="0"/>
              </a:rPr>
              <a:pPr eaLnBrk="1" hangingPunct="1"/>
              <a:t>69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Образ слайда 1">
            <a:extLst>
              <a:ext uri="{FF2B5EF4-FFF2-40B4-BE49-F238E27FC236}">
                <a16:creationId xmlns:a16="http://schemas.microsoft.com/office/drawing/2014/main" id="{98FC4562-9BEA-4AD0-95DE-FD79C5A8EE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Заметки 2">
            <a:extLst>
              <a:ext uri="{FF2B5EF4-FFF2-40B4-BE49-F238E27FC236}">
                <a16:creationId xmlns:a16="http://schemas.microsoft.com/office/drawing/2014/main" id="{CE6B3B29-0F06-4D2E-A304-6A7F4053E2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0772" name="Номер слайда 3">
            <a:extLst>
              <a:ext uri="{FF2B5EF4-FFF2-40B4-BE49-F238E27FC236}">
                <a16:creationId xmlns:a16="http://schemas.microsoft.com/office/drawing/2014/main" id="{05388F45-A2CE-4C3B-838D-3B6491BD4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96123D-F4DA-426D-9109-6BB9ED53D271}" type="slidenum">
              <a:rPr lang="ru-RU" altLang="ru-RU">
                <a:latin typeface="Calibri" panose="020F0502020204030204" pitchFamily="34" charset="0"/>
              </a:rPr>
              <a:pPr eaLnBrk="1" hangingPunct="1"/>
              <a:t>70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Образ слайда 1">
            <a:extLst>
              <a:ext uri="{FF2B5EF4-FFF2-40B4-BE49-F238E27FC236}">
                <a16:creationId xmlns:a16="http://schemas.microsoft.com/office/drawing/2014/main" id="{E35E784D-D18A-481B-ACAE-4231B99764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Заметки 2">
            <a:extLst>
              <a:ext uri="{FF2B5EF4-FFF2-40B4-BE49-F238E27FC236}">
                <a16:creationId xmlns:a16="http://schemas.microsoft.com/office/drawing/2014/main" id="{C25152D9-4BD6-4E23-8D74-11B88C7CEE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1796" name="Номер слайда 3">
            <a:extLst>
              <a:ext uri="{FF2B5EF4-FFF2-40B4-BE49-F238E27FC236}">
                <a16:creationId xmlns:a16="http://schemas.microsoft.com/office/drawing/2014/main" id="{9DAD2531-2D8B-4183-8271-6A29C951B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F1DAD2-22D2-41C5-B1F8-35C6239CCFBF}" type="slidenum">
              <a:rPr lang="ru-RU" altLang="ru-RU">
                <a:latin typeface="Calibri" panose="020F0502020204030204" pitchFamily="34" charset="0"/>
              </a:rPr>
              <a:pPr eaLnBrk="1" hangingPunct="1"/>
              <a:t>71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Образ слайда 1">
            <a:extLst>
              <a:ext uri="{FF2B5EF4-FFF2-40B4-BE49-F238E27FC236}">
                <a16:creationId xmlns:a16="http://schemas.microsoft.com/office/drawing/2014/main" id="{9E881F5B-4E5E-47F5-ABCD-0022F9F8C7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Заметки 2">
            <a:extLst>
              <a:ext uri="{FF2B5EF4-FFF2-40B4-BE49-F238E27FC236}">
                <a16:creationId xmlns:a16="http://schemas.microsoft.com/office/drawing/2014/main" id="{A51994B4-D641-45E9-83EF-91FC69FC9D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2820" name="Номер слайда 3">
            <a:extLst>
              <a:ext uri="{FF2B5EF4-FFF2-40B4-BE49-F238E27FC236}">
                <a16:creationId xmlns:a16="http://schemas.microsoft.com/office/drawing/2014/main" id="{EFDCA2E9-B60D-492D-A418-E8E27F61A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C16D8-4298-454C-8FAF-F543B65F1241}" type="slidenum">
              <a:rPr lang="ru-RU" altLang="ru-RU">
                <a:latin typeface="Calibri" panose="020F0502020204030204" pitchFamily="34" charset="0"/>
              </a:rPr>
              <a:pPr eaLnBrk="1" hangingPunct="1"/>
              <a:t>72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Образ слайда 1">
            <a:extLst>
              <a:ext uri="{FF2B5EF4-FFF2-40B4-BE49-F238E27FC236}">
                <a16:creationId xmlns:a16="http://schemas.microsoft.com/office/drawing/2014/main" id="{72B13642-1F13-434A-AD53-C78AF1A65A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Заметки 2">
            <a:extLst>
              <a:ext uri="{FF2B5EF4-FFF2-40B4-BE49-F238E27FC236}">
                <a16:creationId xmlns:a16="http://schemas.microsoft.com/office/drawing/2014/main" id="{33254C02-6281-4657-A613-6114109A3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3844" name="Номер слайда 3">
            <a:extLst>
              <a:ext uri="{FF2B5EF4-FFF2-40B4-BE49-F238E27FC236}">
                <a16:creationId xmlns:a16="http://schemas.microsoft.com/office/drawing/2014/main" id="{7B7DE098-63B5-4336-AE71-21548C565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9EBAA-E40F-4263-B992-3561B757D9D8}" type="slidenum">
              <a:rPr lang="ru-RU" altLang="ru-RU">
                <a:latin typeface="Calibri" panose="020F0502020204030204" pitchFamily="34" charset="0"/>
              </a:rPr>
              <a:pPr eaLnBrk="1" hangingPunct="1"/>
              <a:t>73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Образ слайда 1">
            <a:extLst>
              <a:ext uri="{FF2B5EF4-FFF2-40B4-BE49-F238E27FC236}">
                <a16:creationId xmlns:a16="http://schemas.microsoft.com/office/drawing/2014/main" id="{D7C697C7-CE45-4093-977A-FD9B4B676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Заметки 2">
            <a:extLst>
              <a:ext uri="{FF2B5EF4-FFF2-40B4-BE49-F238E27FC236}">
                <a16:creationId xmlns:a16="http://schemas.microsoft.com/office/drawing/2014/main" id="{564538C9-29B6-45DB-AB8B-BC53F0B65C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0356" name="Номер слайда 3">
            <a:extLst>
              <a:ext uri="{FF2B5EF4-FFF2-40B4-BE49-F238E27FC236}">
                <a16:creationId xmlns:a16="http://schemas.microsoft.com/office/drawing/2014/main" id="{A92EC8DF-F613-472C-867C-6FB1D0212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5863A2-E2A9-4415-B0E6-0AD6CB96490D}" type="slidenum">
              <a:rPr lang="ru-RU" altLang="ru-RU">
                <a:latin typeface="Calibri" panose="020F0502020204030204" pitchFamily="34" charset="0"/>
              </a:rPr>
              <a:pPr eaLnBrk="1" hangingPunct="1"/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Образ слайда 1">
            <a:extLst>
              <a:ext uri="{FF2B5EF4-FFF2-40B4-BE49-F238E27FC236}">
                <a16:creationId xmlns:a16="http://schemas.microsoft.com/office/drawing/2014/main" id="{7D0F86CD-0144-4321-8254-35EFA37595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Заметки 2">
            <a:extLst>
              <a:ext uri="{FF2B5EF4-FFF2-40B4-BE49-F238E27FC236}">
                <a16:creationId xmlns:a16="http://schemas.microsoft.com/office/drawing/2014/main" id="{475C2AC9-AFD7-475D-A533-CD6688F51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4868" name="Номер слайда 3">
            <a:extLst>
              <a:ext uri="{FF2B5EF4-FFF2-40B4-BE49-F238E27FC236}">
                <a16:creationId xmlns:a16="http://schemas.microsoft.com/office/drawing/2014/main" id="{CB922FE2-E8D5-456E-9F76-881956CE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E60272-097A-4AFD-B799-5FECF93942F9}" type="slidenum">
              <a:rPr lang="ru-RU" altLang="ru-RU">
                <a:latin typeface="Calibri" panose="020F0502020204030204" pitchFamily="34" charset="0"/>
              </a:rPr>
              <a:pPr eaLnBrk="1" hangingPunct="1"/>
              <a:t>74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Образ слайда 1">
            <a:extLst>
              <a:ext uri="{FF2B5EF4-FFF2-40B4-BE49-F238E27FC236}">
                <a16:creationId xmlns:a16="http://schemas.microsoft.com/office/drawing/2014/main" id="{1D258EE7-B545-4328-922F-E86C0A28A5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Заметки 2">
            <a:extLst>
              <a:ext uri="{FF2B5EF4-FFF2-40B4-BE49-F238E27FC236}">
                <a16:creationId xmlns:a16="http://schemas.microsoft.com/office/drawing/2014/main" id="{FC22A60E-D5C7-4622-A6ED-49005DAF61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5892" name="Номер слайда 3">
            <a:extLst>
              <a:ext uri="{FF2B5EF4-FFF2-40B4-BE49-F238E27FC236}">
                <a16:creationId xmlns:a16="http://schemas.microsoft.com/office/drawing/2014/main" id="{A0EC8730-614B-4BA3-9730-50015464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18A1DF-B9FB-4A2C-811A-92E3C48633C4}" type="slidenum">
              <a:rPr lang="ru-RU" altLang="ru-RU">
                <a:latin typeface="Calibri" panose="020F0502020204030204" pitchFamily="34" charset="0"/>
              </a:rPr>
              <a:pPr eaLnBrk="1" hangingPunct="1"/>
              <a:t>75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Образ слайда 1">
            <a:extLst>
              <a:ext uri="{FF2B5EF4-FFF2-40B4-BE49-F238E27FC236}">
                <a16:creationId xmlns:a16="http://schemas.microsoft.com/office/drawing/2014/main" id="{45E4036C-ECC9-495B-AEA1-0D018F290D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Заметки 2">
            <a:extLst>
              <a:ext uri="{FF2B5EF4-FFF2-40B4-BE49-F238E27FC236}">
                <a16:creationId xmlns:a16="http://schemas.microsoft.com/office/drawing/2014/main" id="{7C807D05-C4A3-4091-8226-6134B5DA8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6916" name="Номер слайда 3">
            <a:extLst>
              <a:ext uri="{FF2B5EF4-FFF2-40B4-BE49-F238E27FC236}">
                <a16:creationId xmlns:a16="http://schemas.microsoft.com/office/drawing/2014/main" id="{D7786984-9EEE-4A34-A4FD-90C8A6296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5D2F67-17F0-4752-A2CF-47E5FE0D84E1}" type="slidenum">
              <a:rPr lang="ru-RU" altLang="ru-RU">
                <a:latin typeface="Calibri" panose="020F0502020204030204" pitchFamily="34" charset="0"/>
              </a:rPr>
              <a:pPr eaLnBrk="1" hangingPunct="1"/>
              <a:t>76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Образ слайда 1">
            <a:extLst>
              <a:ext uri="{FF2B5EF4-FFF2-40B4-BE49-F238E27FC236}">
                <a16:creationId xmlns:a16="http://schemas.microsoft.com/office/drawing/2014/main" id="{04A34050-4277-41CB-AEEB-3CA86E3A9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Заметки 2">
            <a:extLst>
              <a:ext uri="{FF2B5EF4-FFF2-40B4-BE49-F238E27FC236}">
                <a16:creationId xmlns:a16="http://schemas.microsoft.com/office/drawing/2014/main" id="{DEEA57FE-A7CA-43A6-9408-DB281052FF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7940" name="Номер слайда 3">
            <a:extLst>
              <a:ext uri="{FF2B5EF4-FFF2-40B4-BE49-F238E27FC236}">
                <a16:creationId xmlns:a16="http://schemas.microsoft.com/office/drawing/2014/main" id="{338B9BBA-C3DC-47DC-A4FB-6DDAB0FA5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EEB08-1E32-4636-92F5-37A797A4C28F}" type="slidenum">
              <a:rPr lang="ru-RU" altLang="ru-RU">
                <a:latin typeface="Calibri" panose="020F0502020204030204" pitchFamily="34" charset="0"/>
              </a:rPr>
              <a:pPr eaLnBrk="1" hangingPunct="1"/>
              <a:t>77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Образ слайда 1">
            <a:extLst>
              <a:ext uri="{FF2B5EF4-FFF2-40B4-BE49-F238E27FC236}">
                <a16:creationId xmlns:a16="http://schemas.microsoft.com/office/drawing/2014/main" id="{9DC770AE-456E-4F80-9E02-C4C94DC0D5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Заметки 2">
            <a:extLst>
              <a:ext uri="{FF2B5EF4-FFF2-40B4-BE49-F238E27FC236}">
                <a16:creationId xmlns:a16="http://schemas.microsoft.com/office/drawing/2014/main" id="{A5C4B701-B733-49F3-8FDC-E2425E3E6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8964" name="Номер слайда 3">
            <a:extLst>
              <a:ext uri="{FF2B5EF4-FFF2-40B4-BE49-F238E27FC236}">
                <a16:creationId xmlns:a16="http://schemas.microsoft.com/office/drawing/2014/main" id="{C8E5B2FD-F466-4ECF-BE17-E0336D01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267BAB-2A22-4007-B960-4EAA2728E0CC}" type="slidenum">
              <a:rPr lang="ru-RU" altLang="ru-RU">
                <a:latin typeface="Calibri" panose="020F0502020204030204" pitchFamily="34" charset="0"/>
              </a:rPr>
              <a:pPr eaLnBrk="1" hangingPunct="1"/>
              <a:t>78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Образ слайда 1">
            <a:extLst>
              <a:ext uri="{FF2B5EF4-FFF2-40B4-BE49-F238E27FC236}">
                <a16:creationId xmlns:a16="http://schemas.microsoft.com/office/drawing/2014/main" id="{B14BD229-3CAE-4363-87C4-4ECE4EB68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Заметки 2">
            <a:extLst>
              <a:ext uri="{FF2B5EF4-FFF2-40B4-BE49-F238E27FC236}">
                <a16:creationId xmlns:a16="http://schemas.microsoft.com/office/drawing/2014/main" id="{841C6025-BD4E-4529-8678-88462E32E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9988" name="Номер слайда 3">
            <a:extLst>
              <a:ext uri="{FF2B5EF4-FFF2-40B4-BE49-F238E27FC236}">
                <a16:creationId xmlns:a16="http://schemas.microsoft.com/office/drawing/2014/main" id="{09E66802-DF6F-4EFB-A933-5ABA81556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241BEF-0816-4CE0-A108-ACF50F62E946}" type="slidenum">
              <a:rPr lang="ru-RU" altLang="ru-RU">
                <a:latin typeface="Calibri" panose="020F0502020204030204" pitchFamily="34" charset="0"/>
              </a:rPr>
              <a:pPr eaLnBrk="1" hangingPunct="1"/>
              <a:t>79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Образ слайда 1">
            <a:extLst>
              <a:ext uri="{FF2B5EF4-FFF2-40B4-BE49-F238E27FC236}">
                <a16:creationId xmlns:a16="http://schemas.microsoft.com/office/drawing/2014/main" id="{0E34DF78-A14A-4DF1-A468-755B9198E1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Заметки 2">
            <a:extLst>
              <a:ext uri="{FF2B5EF4-FFF2-40B4-BE49-F238E27FC236}">
                <a16:creationId xmlns:a16="http://schemas.microsoft.com/office/drawing/2014/main" id="{E499ACA2-B9A5-432D-8C66-024B3EF3D1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1012" name="Номер слайда 3">
            <a:extLst>
              <a:ext uri="{FF2B5EF4-FFF2-40B4-BE49-F238E27FC236}">
                <a16:creationId xmlns:a16="http://schemas.microsoft.com/office/drawing/2014/main" id="{F1BC0B24-7F95-49C7-BE6E-68E4967CD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E4F1F9-BF0C-45AA-B729-3FD2B54249A2}" type="slidenum">
              <a:rPr lang="ru-RU" altLang="ru-RU">
                <a:latin typeface="Calibri" panose="020F0502020204030204" pitchFamily="34" charset="0"/>
              </a:rPr>
              <a:pPr eaLnBrk="1" hangingPunct="1"/>
              <a:t>80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Образ слайда 1">
            <a:extLst>
              <a:ext uri="{FF2B5EF4-FFF2-40B4-BE49-F238E27FC236}">
                <a16:creationId xmlns:a16="http://schemas.microsoft.com/office/drawing/2014/main" id="{FC7743DF-C187-4968-8A85-DCFCEBFDF8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Заметки 2">
            <a:extLst>
              <a:ext uri="{FF2B5EF4-FFF2-40B4-BE49-F238E27FC236}">
                <a16:creationId xmlns:a16="http://schemas.microsoft.com/office/drawing/2014/main" id="{D606E174-2728-4CDD-BCD1-E90472348A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2036" name="Номер слайда 3">
            <a:extLst>
              <a:ext uri="{FF2B5EF4-FFF2-40B4-BE49-F238E27FC236}">
                <a16:creationId xmlns:a16="http://schemas.microsoft.com/office/drawing/2014/main" id="{0D04B616-A5C5-49FF-92F1-02A20806D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7657F-E926-40CE-B937-16EC7E4CA852}" type="slidenum">
              <a:rPr lang="ru-RU" altLang="ru-RU">
                <a:latin typeface="Calibri" panose="020F0502020204030204" pitchFamily="34" charset="0"/>
              </a:rPr>
              <a:pPr eaLnBrk="1" hangingPunct="1"/>
              <a:t>81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Образ слайда 1">
            <a:extLst>
              <a:ext uri="{FF2B5EF4-FFF2-40B4-BE49-F238E27FC236}">
                <a16:creationId xmlns:a16="http://schemas.microsoft.com/office/drawing/2014/main" id="{B7851981-5236-4C99-BD82-787ED11C6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Заметки 2">
            <a:extLst>
              <a:ext uri="{FF2B5EF4-FFF2-40B4-BE49-F238E27FC236}">
                <a16:creationId xmlns:a16="http://schemas.microsoft.com/office/drawing/2014/main" id="{730C58A4-BB84-417D-89BB-93CA4C471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3060" name="Номер слайда 3">
            <a:extLst>
              <a:ext uri="{FF2B5EF4-FFF2-40B4-BE49-F238E27FC236}">
                <a16:creationId xmlns:a16="http://schemas.microsoft.com/office/drawing/2014/main" id="{DDE8BD57-9BA6-42BB-94E9-3A2030F31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7CAC6C-7603-49D5-91A7-B320B98311C8}" type="slidenum">
              <a:rPr lang="ru-RU" altLang="ru-RU">
                <a:latin typeface="Calibri" panose="020F0502020204030204" pitchFamily="34" charset="0"/>
              </a:rPr>
              <a:pPr eaLnBrk="1" hangingPunct="1"/>
              <a:t>82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Образ слайда 1">
            <a:extLst>
              <a:ext uri="{FF2B5EF4-FFF2-40B4-BE49-F238E27FC236}">
                <a16:creationId xmlns:a16="http://schemas.microsoft.com/office/drawing/2014/main" id="{F7498DD6-D8A3-4BD1-85FE-5CADCB53D7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Заметки 2">
            <a:extLst>
              <a:ext uri="{FF2B5EF4-FFF2-40B4-BE49-F238E27FC236}">
                <a16:creationId xmlns:a16="http://schemas.microsoft.com/office/drawing/2014/main" id="{5114246E-A49A-4591-B11B-4890E42AD5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4084" name="Номер слайда 3">
            <a:extLst>
              <a:ext uri="{FF2B5EF4-FFF2-40B4-BE49-F238E27FC236}">
                <a16:creationId xmlns:a16="http://schemas.microsoft.com/office/drawing/2014/main" id="{193605AA-D14E-44EE-A40A-F885101DA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48BC64-3C94-4568-BEAB-CC504778691A}" type="slidenum">
              <a:rPr lang="ru-RU" altLang="ru-RU">
                <a:latin typeface="Calibri" panose="020F0502020204030204" pitchFamily="34" charset="0"/>
              </a:rPr>
              <a:pPr eaLnBrk="1" hangingPunct="1"/>
              <a:t>83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Образ слайда 1">
            <a:extLst>
              <a:ext uri="{FF2B5EF4-FFF2-40B4-BE49-F238E27FC236}">
                <a16:creationId xmlns:a16="http://schemas.microsoft.com/office/drawing/2014/main" id="{B927944D-9F71-42C1-AB45-9962E8B798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Заметки 2">
            <a:extLst>
              <a:ext uri="{FF2B5EF4-FFF2-40B4-BE49-F238E27FC236}">
                <a16:creationId xmlns:a16="http://schemas.microsoft.com/office/drawing/2014/main" id="{7EED3545-6863-4EE2-A376-BD7F1F8A41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1380" name="Номер слайда 3">
            <a:extLst>
              <a:ext uri="{FF2B5EF4-FFF2-40B4-BE49-F238E27FC236}">
                <a16:creationId xmlns:a16="http://schemas.microsoft.com/office/drawing/2014/main" id="{5F77DAD0-7F42-4CAC-8A0B-7E3EA6D1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8650CB-D5C0-473F-806B-EE7B8CF935AC}" type="slidenum">
              <a:rPr lang="ru-RU" altLang="ru-RU">
                <a:latin typeface="Calibri" panose="020F0502020204030204" pitchFamily="34" charset="0"/>
              </a:rPr>
              <a:pPr eaLnBrk="1" hangingPunct="1"/>
              <a:t>10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Образ слайда 1">
            <a:extLst>
              <a:ext uri="{FF2B5EF4-FFF2-40B4-BE49-F238E27FC236}">
                <a16:creationId xmlns:a16="http://schemas.microsoft.com/office/drawing/2014/main" id="{48507F5B-4CA4-45E5-8485-6D128D4A3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Заметки 2">
            <a:extLst>
              <a:ext uri="{FF2B5EF4-FFF2-40B4-BE49-F238E27FC236}">
                <a16:creationId xmlns:a16="http://schemas.microsoft.com/office/drawing/2014/main" id="{A6E6919F-C5F1-47D6-BA80-4C67B6B8F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5108" name="Номер слайда 3">
            <a:extLst>
              <a:ext uri="{FF2B5EF4-FFF2-40B4-BE49-F238E27FC236}">
                <a16:creationId xmlns:a16="http://schemas.microsoft.com/office/drawing/2014/main" id="{563158FA-9EDD-420F-91A8-6C1A0B137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D6B4BA-9187-4D78-9D10-6DCB5A63BAC7}" type="slidenum">
              <a:rPr lang="ru-RU" altLang="ru-RU">
                <a:latin typeface="Calibri" panose="020F0502020204030204" pitchFamily="34" charset="0"/>
              </a:rPr>
              <a:pPr eaLnBrk="1" hangingPunct="1"/>
              <a:t>84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Образ слайда 1">
            <a:extLst>
              <a:ext uri="{FF2B5EF4-FFF2-40B4-BE49-F238E27FC236}">
                <a16:creationId xmlns:a16="http://schemas.microsoft.com/office/drawing/2014/main" id="{39A4551D-C53B-4779-9470-894B591CC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Заметки 2">
            <a:extLst>
              <a:ext uri="{FF2B5EF4-FFF2-40B4-BE49-F238E27FC236}">
                <a16:creationId xmlns:a16="http://schemas.microsoft.com/office/drawing/2014/main" id="{19A351E8-2ABB-4B93-B6C0-F87A9D0FB8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6132" name="Номер слайда 3">
            <a:extLst>
              <a:ext uri="{FF2B5EF4-FFF2-40B4-BE49-F238E27FC236}">
                <a16:creationId xmlns:a16="http://schemas.microsoft.com/office/drawing/2014/main" id="{C7911E98-86C2-4786-9BC3-A04B18254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171D8B-F180-4FA0-8864-614C9B7E0DFF}" type="slidenum">
              <a:rPr lang="ru-RU" altLang="ru-RU">
                <a:latin typeface="Calibri" panose="020F0502020204030204" pitchFamily="34" charset="0"/>
              </a:rPr>
              <a:pPr eaLnBrk="1" hangingPunct="1"/>
              <a:t>85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Образ слайда 1">
            <a:extLst>
              <a:ext uri="{FF2B5EF4-FFF2-40B4-BE49-F238E27FC236}">
                <a16:creationId xmlns:a16="http://schemas.microsoft.com/office/drawing/2014/main" id="{ECF5DC52-3D32-4AF8-B8E0-6B513D409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Заметки 2">
            <a:extLst>
              <a:ext uri="{FF2B5EF4-FFF2-40B4-BE49-F238E27FC236}">
                <a16:creationId xmlns:a16="http://schemas.microsoft.com/office/drawing/2014/main" id="{21B2457D-B9DF-4A3C-8041-79D47AC3D4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7156" name="Номер слайда 3">
            <a:extLst>
              <a:ext uri="{FF2B5EF4-FFF2-40B4-BE49-F238E27FC236}">
                <a16:creationId xmlns:a16="http://schemas.microsoft.com/office/drawing/2014/main" id="{D52714BB-FB7F-450E-B972-D1D6509D1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952BF8-CD2C-4782-9678-0A64D6F27148}" type="slidenum">
              <a:rPr lang="ru-RU" altLang="ru-RU">
                <a:latin typeface="Calibri" panose="020F0502020204030204" pitchFamily="34" charset="0"/>
              </a:rPr>
              <a:pPr eaLnBrk="1" hangingPunct="1"/>
              <a:t>86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Образ слайда 1">
            <a:extLst>
              <a:ext uri="{FF2B5EF4-FFF2-40B4-BE49-F238E27FC236}">
                <a16:creationId xmlns:a16="http://schemas.microsoft.com/office/drawing/2014/main" id="{5EA9E182-BA12-4C50-8A2D-E2BC6823C9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Заметки 2">
            <a:extLst>
              <a:ext uri="{FF2B5EF4-FFF2-40B4-BE49-F238E27FC236}">
                <a16:creationId xmlns:a16="http://schemas.microsoft.com/office/drawing/2014/main" id="{0181B1F5-09FC-46EB-9FC8-CC0436DE6C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8180" name="Номер слайда 3">
            <a:extLst>
              <a:ext uri="{FF2B5EF4-FFF2-40B4-BE49-F238E27FC236}">
                <a16:creationId xmlns:a16="http://schemas.microsoft.com/office/drawing/2014/main" id="{77867339-27FA-4358-A0A1-8EDB6C966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14882B-49E7-4EED-8311-D1531DDE5097}" type="slidenum">
              <a:rPr lang="ru-RU" altLang="ru-RU">
                <a:latin typeface="Calibri" panose="020F0502020204030204" pitchFamily="34" charset="0"/>
              </a:rPr>
              <a:pPr eaLnBrk="1" hangingPunct="1"/>
              <a:t>87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Образ слайда 1">
            <a:extLst>
              <a:ext uri="{FF2B5EF4-FFF2-40B4-BE49-F238E27FC236}">
                <a16:creationId xmlns:a16="http://schemas.microsoft.com/office/drawing/2014/main" id="{D14F426F-B3F2-42D7-9CA5-BF081AB75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Заметки 2">
            <a:extLst>
              <a:ext uri="{FF2B5EF4-FFF2-40B4-BE49-F238E27FC236}">
                <a16:creationId xmlns:a16="http://schemas.microsoft.com/office/drawing/2014/main" id="{8F9468D8-F436-4ABD-BC19-E2AF4195EC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9204" name="Номер слайда 3">
            <a:extLst>
              <a:ext uri="{FF2B5EF4-FFF2-40B4-BE49-F238E27FC236}">
                <a16:creationId xmlns:a16="http://schemas.microsoft.com/office/drawing/2014/main" id="{4794DD64-21E8-4BAB-928C-21FE8CC31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B26028-D39F-4778-948E-E756F2D327DA}" type="slidenum">
              <a:rPr lang="ru-RU" altLang="ru-RU">
                <a:latin typeface="Calibri" panose="020F0502020204030204" pitchFamily="34" charset="0"/>
              </a:rPr>
              <a:pPr eaLnBrk="1" hangingPunct="1"/>
              <a:t>88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>
            <a:extLst>
              <a:ext uri="{FF2B5EF4-FFF2-40B4-BE49-F238E27FC236}">
                <a16:creationId xmlns:a16="http://schemas.microsoft.com/office/drawing/2014/main" id="{79BB057E-F926-4EA4-B88A-FBC102D8D3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Заметки 2">
            <a:extLst>
              <a:ext uri="{FF2B5EF4-FFF2-40B4-BE49-F238E27FC236}">
                <a16:creationId xmlns:a16="http://schemas.microsoft.com/office/drawing/2014/main" id="{6B4C2084-47EB-447B-9679-8FA5DE8728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2404" name="Номер слайда 3">
            <a:extLst>
              <a:ext uri="{FF2B5EF4-FFF2-40B4-BE49-F238E27FC236}">
                <a16:creationId xmlns:a16="http://schemas.microsoft.com/office/drawing/2014/main" id="{A0A4EFD8-11BA-41E0-89F5-3D1EF9B52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C8A90-DAB8-4D8B-817F-B82EEAC81B08}" type="slidenum">
              <a:rPr lang="ru-RU" altLang="ru-RU">
                <a:latin typeface="Calibri" panose="020F0502020204030204" pitchFamily="34" charset="0"/>
              </a:rPr>
              <a:pPr eaLnBrk="1" hangingPunct="1"/>
              <a:t>11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267-98AB-46B2-A7BF-0CE7D451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2C462-0E62-4202-BC52-29D2A5D5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360B-1E75-4000-945A-7A717E10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1BFD-EF0D-411F-A64C-B80052AE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5560-8029-4575-834F-5C1201C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069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93E6-37C4-46CF-9D87-62E46467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2355-5F9A-4C49-B55C-4343CBD26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9147-3265-46DD-8657-F8B54E7E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2BD9-A4A5-4799-A6A7-2C1B748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76C7-E9D0-4217-B2A5-DE6B8C2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04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B5F4-F763-4A20-88F8-CDA87020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D1A42-5DCE-4663-9F02-AA2ABE7C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3AE1-6625-492C-ACB9-99DB5460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7D6F-C538-4A3B-9A34-B1BB0407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D35F-4422-45F0-B0B8-31502E55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83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FA62-AD1B-4499-85DB-7358202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6A61-2A58-48E7-8B79-FB28CEE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BDA2-317B-4FBD-9C6F-7FB266B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94A9-79B1-4591-BBA5-C353574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012A4-A7FA-4FCB-A5F8-1A12E55A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58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6E1-3515-47B1-A7C7-93F058C6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7085-3621-4AD5-A06A-EA286407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4F23-596C-4815-8ED2-D0F5BFC7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318F-26C7-48A9-B969-CFA2BAF8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2739-B05A-4988-8AD5-CF67D7F1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88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FF00-5057-42CA-9AE3-9ED6C37F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6E97-C0CA-45A7-B317-E014D8A0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D1D1-AEC0-4811-9834-76F32C8A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12FA-8419-405C-B6F5-79EC10E8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C121-77B5-4878-BA54-DEC188FC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40FC-4BE3-44DB-B817-D8217FE7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9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9D9B-A98E-4759-84BC-855A5273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52ED-1458-43A0-AD3B-3F65951D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4E3CC-2F04-4703-BC0B-D6D5529B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E3A7-4DD9-4E68-A76D-ED4DD83E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92B69-4C06-4848-B911-8C4070D8F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8BF3C-7B37-4140-807A-9BF0588D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AC8F5-EE46-44E2-8A91-94F7DD3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1174-056F-49A1-AB9B-9A1602CF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44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697D-711B-49F7-8B4A-06134A7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2E1C-CCAF-4C2F-998D-92BFA7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E2809-4A6F-4046-8142-9AE33D43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15668-A76D-4420-B605-4D92C650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1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F4404-B450-41B3-960E-5EC56A08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398D8-4069-4598-907D-B437AAA9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31E0-BE2F-49EE-B416-F6096B59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82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EEA9-F1AE-4C74-8CB8-4086B19C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C51B-8CBF-4780-9C26-A7811E54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AE8F-B623-4CE5-BEC7-CD4A5AF5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67A7-B8AB-4B9E-A16D-DF55154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8CCE-7A85-48ED-8D50-FA64B6DD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6DFB-C9F7-48AA-80A0-D571D0ED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70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36B-B627-4C93-A79C-9F02ED90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B52F-C610-478F-988D-8EF40D434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B0D-876E-4608-AD68-D77212E5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54576-A137-44EB-B09D-44B21D0D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81A3-6556-4C94-9A49-8E5B988E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E97F-0A0B-43F4-8E73-42008757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55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10393-2516-4CFA-8456-2E29E499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A6A6-CC49-4967-941C-8C5F86D4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0A5C-A7D6-4D8E-8EBB-DFEBCCE04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E1C0-B644-49B9-94D4-3D634E08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609C-3EC0-4ACE-A62E-DC8DF3599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42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RenderMa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reateShaderObjectAR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ShaderSourceAR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ompileShaderAR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reateProgramObjectARB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attachobjectar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LinkProgramAR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ValidateProgramAR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UseProgramObjectAR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DeleteObjectAR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UniformAR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gman.org.ru/glsl-api/glGetUniformLocationARB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VertexAttribARB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ngman.org.ru/glsl-api/glGetAttribLocationARB" TargetMode="External"/><Relationship Id="rId4" Type="http://schemas.openxmlformats.org/officeDocument/2006/relationships/hyperlink" Target="http://wingman.org.ru/glsl-api/glVertexAttribPointerAR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documentation/glsl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LSL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l.org/documentation/glsl/" TargetMode="External"/><Relationship Id="rId5" Type="http://schemas.openxmlformats.org/officeDocument/2006/relationships/hyperlink" Target="http://wingman.org.ru/glsl-api" TargetMode="External"/><Relationship Id="rId4" Type="http://schemas.openxmlformats.org/officeDocument/2006/relationships/hyperlink" Target="http://www.gamedev.ru/articles/read.shtml?id=2012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3B57-9951-46E8-AA54-4385CFAF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Программирование с использованием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6DA4-BEC8-44A0-9680-312800F9F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8B0D3-56B1-4812-B645-2ED6250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и выходные данные вершинного процессора</a:t>
            </a:r>
          </a:p>
        </p:txBody>
      </p:sp>
      <p:sp>
        <p:nvSpPr>
          <p:cNvPr id="5" name="32-конечная звезда 4">
            <a:extLst>
              <a:ext uri="{FF2B5EF4-FFF2-40B4-BE49-F238E27FC236}">
                <a16:creationId xmlns:a16="http://schemas.microsoft.com/office/drawing/2014/main" id="{B9DF99B9-AC31-4BC3-9DEF-74599C15474C}"/>
              </a:ext>
            </a:extLst>
          </p:cNvPr>
          <p:cNvSpPr/>
          <p:nvPr/>
        </p:nvSpPr>
        <p:spPr>
          <a:xfrm>
            <a:off x="5024438" y="3571875"/>
            <a:ext cx="1643062" cy="928688"/>
          </a:xfrm>
          <a:prstGeom prst="star32">
            <a:avLst>
              <a:gd name="adj" fmla="val 44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/>
              <a:t>Вершинный процессор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576D0E-8BED-41D3-9561-24D74A6E3519}"/>
              </a:ext>
            </a:extLst>
          </p:cNvPr>
          <p:cNvSpPr/>
          <p:nvPr/>
        </p:nvSpPr>
        <p:spPr>
          <a:xfrm>
            <a:off x="2024034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переменные атрибутов: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gl_Vertex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gl_MultiTexCoord0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др.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6FD00E-654C-43BE-A613-2EF5BB3F22F4}"/>
              </a:ext>
            </a:extLst>
          </p:cNvPr>
          <p:cNvSpPr/>
          <p:nvPr/>
        </p:nvSpPr>
        <p:spPr>
          <a:xfrm>
            <a:off x="4667240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переменные атрибутов: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StartColor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Velocity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Elevation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Tangent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C9F525-771A-4FB7-867C-F9DECABC878E}"/>
              </a:ext>
            </a:extLst>
          </p:cNvPr>
          <p:cNvSpPr/>
          <p:nvPr/>
        </p:nvSpPr>
        <p:spPr>
          <a:xfrm>
            <a:off x="7453322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Time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EyePosition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LightPosition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8BBDE8-23E9-4C6A-A1C2-897E7B20290C}"/>
              </a:ext>
            </a:extLst>
          </p:cNvPr>
          <p:cNvSpPr/>
          <p:nvPr/>
        </p:nvSpPr>
        <p:spPr>
          <a:xfrm>
            <a:off x="7453322" y="342900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gl_ModelViewMatrix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gl_FrontMaterial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gl_LightSource</a:t>
            </a:r>
            <a:r>
              <a:rPr lang="en-US" sz="1200" dirty="0">
                <a:latin typeface="+mj-lt"/>
              </a:rPr>
              <a:t>[0..n], </a:t>
            </a:r>
            <a:r>
              <a:rPr lang="en-US" sz="1200" b="1" dirty="0" err="1">
                <a:latin typeface="+mj-lt"/>
              </a:rPr>
              <a:t>gl_Fog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D28C6C-1B66-4F6D-9C52-0F7D0AC36DD0}"/>
              </a:ext>
            </a:extLst>
          </p:cNvPr>
          <p:cNvSpPr/>
          <p:nvPr/>
        </p:nvSpPr>
        <p:spPr>
          <a:xfrm>
            <a:off x="1881158" y="5357826"/>
            <a:ext cx="2428892" cy="857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gl_FrontColor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gl_BackColor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gl_FogFragCoord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др.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A538F9-7542-4277-A612-08F890F42BD3}"/>
              </a:ext>
            </a:extLst>
          </p:cNvPr>
          <p:cNvSpPr/>
          <p:nvPr/>
        </p:nvSpPr>
        <p:spPr>
          <a:xfrm>
            <a:off x="4595802" y="5357826"/>
            <a:ext cx="2428892" cy="10715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выходные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gl_Position</a:t>
            </a:r>
            <a:r>
              <a:rPr lang="ru-RU" sz="1200" dirty="0">
                <a:latin typeface="+mj-lt"/>
              </a:rPr>
              <a:t>, </a:t>
            </a:r>
            <a:endParaRPr lang="en-US" sz="12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gl_PointSize</a:t>
            </a:r>
            <a:r>
              <a:rPr lang="en-US" sz="1200" dirty="0">
                <a:latin typeface="+mj-lt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gl_ClipVertex</a:t>
            </a:r>
            <a:endParaRPr lang="ru-RU" sz="1200" b="1" dirty="0">
              <a:latin typeface="+mj-lt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D524F95-3B61-40C8-87B1-6F161D1B3309}"/>
              </a:ext>
            </a:extLst>
          </p:cNvPr>
          <p:cNvSpPr/>
          <p:nvPr/>
        </p:nvSpPr>
        <p:spPr>
          <a:xfrm>
            <a:off x="7453322" y="5357826"/>
            <a:ext cx="2428892" cy="10715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ModelCoord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RefractionIndex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Density</a:t>
            </a:r>
            <a:r>
              <a:rPr lang="ru-RU" sz="1200" dirty="0">
                <a:latin typeface="+mj-lt"/>
              </a:rPr>
              <a:t> и т.п.</a:t>
            </a:r>
            <a:endParaRPr lang="ru-RU" sz="1200" b="1" dirty="0">
              <a:latin typeface="+mj-lt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6D63E90-F59A-4AD7-8F4D-FBED90DE27EA}"/>
              </a:ext>
            </a:extLst>
          </p:cNvPr>
          <p:cNvSpPr/>
          <p:nvPr/>
        </p:nvSpPr>
        <p:spPr>
          <a:xfrm>
            <a:off x="1809720" y="3714752"/>
            <a:ext cx="1714512" cy="6429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Карты текстур</a:t>
            </a:r>
          </a:p>
        </p:txBody>
      </p:sp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06B76949-C585-42E0-A3F2-3DDF0E10D504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4184651" y="1911351"/>
            <a:ext cx="714375" cy="2606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>
            <a:extLst>
              <a:ext uri="{FF2B5EF4-FFF2-40B4-BE49-F238E27FC236}">
                <a16:creationId xmlns:a16="http://schemas.microsoft.com/office/drawing/2014/main" id="{F9B4CC5D-E537-477E-89C5-C3F2722F89E0}"/>
              </a:ext>
            </a:extLst>
          </p:cNvPr>
          <p:cNvCxnSpPr>
            <a:endCxn id="5" idx="0"/>
          </p:cNvCxnSpPr>
          <p:nvPr/>
        </p:nvCxnSpPr>
        <p:spPr>
          <a:xfrm rot="5400000">
            <a:off x="5506245" y="3196432"/>
            <a:ext cx="714375" cy="36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254979C0-1BBD-4D03-96CA-79547A51EEDA}"/>
              </a:ext>
            </a:extLst>
          </p:cNvPr>
          <p:cNvCxnSpPr>
            <a:endCxn id="5" idx="0"/>
          </p:cNvCxnSpPr>
          <p:nvPr/>
        </p:nvCxnSpPr>
        <p:spPr>
          <a:xfrm rot="5400000">
            <a:off x="6899276" y="1803401"/>
            <a:ext cx="714375" cy="2822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2A0B7290-D06F-411C-95FE-0534159432D3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6667501" y="3857625"/>
            <a:ext cx="785813" cy="179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A22EB7CC-039F-47E5-9ADA-6B5EB941495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3524232" y="4036219"/>
            <a:ext cx="1500206" cy="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>
            <a:extLst>
              <a:ext uri="{FF2B5EF4-FFF2-40B4-BE49-F238E27FC236}">
                <a16:creationId xmlns:a16="http://schemas.microsoft.com/office/drawing/2014/main" id="{A9BF45C7-0BA2-4FE6-8E32-CC6F8F98B01E}"/>
              </a:ext>
            </a:extLst>
          </p:cNvPr>
          <p:cNvCxnSpPr>
            <a:stCxn id="5" idx="2"/>
          </p:cNvCxnSpPr>
          <p:nvPr/>
        </p:nvCxnSpPr>
        <p:spPr>
          <a:xfrm rot="5400000">
            <a:off x="4041775" y="3554413"/>
            <a:ext cx="857250" cy="2749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>
            <a:extLst>
              <a:ext uri="{FF2B5EF4-FFF2-40B4-BE49-F238E27FC236}">
                <a16:creationId xmlns:a16="http://schemas.microsoft.com/office/drawing/2014/main" id="{E402A099-C66C-4CA6-8447-D3A3DABFA69B}"/>
              </a:ext>
            </a:extLst>
          </p:cNvPr>
          <p:cNvCxnSpPr>
            <a:stCxn id="5" idx="2"/>
          </p:cNvCxnSpPr>
          <p:nvPr/>
        </p:nvCxnSpPr>
        <p:spPr>
          <a:xfrm rot="5400000">
            <a:off x="5399088" y="4911726"/>
            <a:ext cx="857250" cy="3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>
            <a:extLst>
              <a:ext uri="{FF2B5EF4-FFF2-40B4-BE49-F238E27FC236}">
                <a16:creationId xmlns:a16="http://schemas.microsoft.com/office/drawing/2014/main" id="{4A1DCA73-0370-45BF-AFA6-C06088CE07B7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6827838" y="3517901"/>
            <a:ext cx="857250" cy="2822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692C26F8-7981-445D-AA69-75F6D8E3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Uniform-</a:t>
            </a:r>
            <a:r>
              <a:rPr lang="ru-RU" altLang="ru-RU"/>
              <a:t>переменные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7D6A4D4-2769-4CCB-9BF8-9F66807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Передают редко изменяемые данных шейдеру</a:t>
            </a:r>
          </a:p>
          <a:p>
            <a:pPr lvl="1"/>
            <a:r>
              <a:rPr lang="en-US" dirty="0"/>
              <a:t>Uniform-</a:t>
            </a:r>
            <a:r>
              <a:rPr lang="ru-RU" dirty="0"/>
              <a:t>переменные не могут задаваться между вызовами </a:t>
            </a:r>
            <a:r>
              <a:rPr lang="en-US" dirty="0" err="1"/>
              <a:t>glBegin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glEnd</a:t>
            </a:r>
            <a:r>
              <a:rPr lang="en-US" dirty="0"/>
              <a:t>()</a:t>
            </a:r>
          </a:p>
          <a:p>
            <a:r>
              <a:rPr lang="en-US" dirty="0"/>
              <a:t>OpenGL </a:t>
            </a:r>
            <a:r>
              <a:rPr lang="ru-RU" dirty="0"/>
              <a:t>поддерживает как встроенные, так и пользовательские </a:t>
            </a:r>
            <a:r>
              <a:rPr lang="en-US" dirty="0"/>
              <a:t>uniform-</a:t>
            </a:r>
            <a:r>
              <a:rPr lang="ru-RU" dirty="0"/>
              <a:t>переменные</a:t>
            </a:r>
          </a:p>
          <a:p>
            <a:pPr lvl="1"/>
            <a:r>
              <a:rPr lang="ru-RU" dirty="0"/>
              <a:t>Для передачи значения </a:t>
            </a:r>
            <a:r>
              <a:rPr lang="en-US" dirty="0"/>
              <a:t>uniform-</a:t>
            </a:r>
            <a:r>
              <a:rPr lang="ru-RU" dirty="0"/>
              <a:t>переменной приложение должно сначала определить её индекс по имени</a:t>
            </a:r>
            <a:endParaRPr lang="en-US" dirty="0"/>
          </a:p>
          <a:p>
            <a:r>
              <a:rPr lang="ru-RU" dirty="0"/>
              <a:t>Неявно ведут себя как константы (нельзя менять их значения)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46E82-3AE2-4D13-9FEA-58FC92C5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uniform-</a:t>
            </a:r>
            <a:r>
              <a:rPr lang="ru-RU" dirty="0" err="1"/>
              <a:t>перменных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4DD82-BF74-4F9A-847A-3887C2C85D3E}"/>
              </a:ext>
            </a:extLst>
          </p:cNvPr>
          <p:cNvSpPr/>
          <p:nvPr/>
        </p:nvSpPr>
        <p:spPr>
          <a:xfrm>
            <a:off x="695400" y="24208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mat4x3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oneUniform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aUniformOfArrayType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matrixArrayUniform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uniformArrayOfStructs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1828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9D16A-E933-4FE2-A2BA-F6F060F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Attribute-</a:t>
            </a:r>
            <a:r>
              <a:rPr lang="ru-RU" dirty="0"/>
              <a:t>переменные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5363" name="Содержимое 2">
            <a:extLst>
              <a:ext uri="{FF2B5EF4-FFF2-40B4-BE49-F238E27FC236}">
                <a16:creationId xmlns:a16="http://schemas.microsoft.com/office/drawing/2014/main" id="{BB931398-CE7A-4B7F-B9A0-658E17F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Задают данные, специфичные для вершин</a:t>
            </a:r>
            <a:endParaRPr lang="en-US" altLang="ru-RU" dirty="0"/>
          </a:p>
          <a:p>
            <a:pPr eaLnBrk="1" hangingPunct="1"/>
            <a:r>
              <a:rPr lang="ru-RU" altLang="ru-RU" dirty="0"/>
              <a:t>Представляют собой данные, передаваемые вершинному шейдеру от приложения</a:t>
            </a:r>
          </a:p>
          <a:p>
            <a:pPr eaLnBrk="1" hangingPunct="1"/>
            <a:r>
              <a:rPr lang="ru-RU" altLang="ru-RU" dirty="0"/>
              <a:t>Могут задавать значения атрибутов либо между </a:t>
            </a:r>
            <a:r>
              <a:rPr lang="en-US" altLang="ru-RU" dirty="0" err="1"/>
              <a:t>glBegin</a:t>
            </a:r>
            <a:r>
              <a:rPr lang="en-US" altLang="ru-RU" dirty="0"/>
              <a:t>()/</a:t>
            </a:r>
            <a:r>
              <a:rPr lang="en-US" altLang="ru-RU" dirty="0" err="1"/>
              <a:t>glEnd</a:t>
            </a:r>
            <a:r>
              <a:rPr lang="en-US" altLang="ru-RU" dirty="0"/>
              <a:t>()</a:t>
            </a:r>
            <a:r>
              <a:rPr lang="ru-RU" altLang="ru-RU" dirty="0"/>
              <a:t>, либо при помощи функций, работающих с вершинными массивами</a:t>
            </a:r>
          </a:p>
          <a:p>
            <a:pPr eaLnBrk="1" hangingPunct="1"/>
            <a:r>
              <a:rPr lang="en-US" altLang="ru-RU" dirty="0"/>
              <a:t>OpenGL </a:t>
            </a:r>
            <a:r>
              <a:rPr lang="ru-RU" altLang="ru-RU" dirty="0"/>
              <a:t>поддерживает как встроенные, так и определенные пользователем </a:t>
            </a:r>
            <a:r>
              <a:rPr lang="en-US" altLang="ru-RU" dirty="0"/>
              <a:t>attribute-</a:t>
            </a:r>
            <a:r>
              <a:rPr lang="ru-RU" altLang="ru-RU" dirty="0"/>
              <a:t>переменные</a:t>
            </a:r>
          </a:p>
          <a:p>
            <a:pPr lvl="1" eaLnBrk="1" hangingPunct="1"/>
            <a:r>
              <a:rPr lang="en-US" altLang="ru-RU" dirty="0" err="1"/>
              <a:t>gl_Normal</a:t>
            </a:r>
            <a:r>
              <a:rPr lang="en-US" altLang="ru-RU" dirty="0"/>
              <a:t>, </a:t>
            </a:r>
            <a:r>
              <a:rPr lang="en-US" altLang="ru-RU" dirty="0" err="1"/>
              <a:t>gl_Vertex</a:t>
            </a:r>
            <a:r>
              <a:rPr lang="en-US" altLang="ru-RU" dirty="0"/>
              <a:t>, </a:t>
            </a:r>
            <a:r>
              <a:rPr lang="en-US" altLang="ru-RU" dirty="0" err="1"/>
              <a:t>gl_Color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DBEA01F8-E8D8-4EC9-A1CA-A9B7AAB5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Varying-</a:t>
            </a:r>
            <a:r>
              <a:rPr lang="ru-RU" altLang="ru-RU"/>
              <a:t>переменные</a:t>
            </a:r>
          </a:p>
        </p:txBody>
      </p:sp>
      <p:sp>
        <p:nvSpPr>
          <p:cNvPr id="16387" name="Содержимое 2">
            <a:extLst>
              <a:ext uri="{FF2B5EF4-FFF2-40B4-BE49-F238E27FC236}">
                <a16:creationId xmlns:a16="http://schemas.microsoft.com/office/drawing/2014/main" id="{1B4A48A8-B76F-4A54-94F5-2B142B4E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Данные в </a:t>
            </a:r>
            <a:r>
              <a:rPr lang="en-US" altLang="ru-RU" dirty="0"/>
              <a:t>varying-</a:t>
            </a:r>
            <a:r>
              <a:rPr lang="ru-RU" altLang="ru-RU" dirty="0"/>
              <a:t>переменных передаются из вершинного шейдера в фрагментный</a:t>
            </a:r>
          </a:p>
          <a:p>
            <a:pPr eaLnBrk="1" hangingPunct="1"/>
            <a:r>
              <a:rPr lang="ru-RU" altLang="ru-RU" dirty="0"/>
              <a:t>Бывают как встроенными, так и определенными пользователем</a:t>
            </a:r>
          </a:p>
          <a:p>
            <a:pPr eaLnBrk="1" hangingPunct="1"/>
            <a:r>
              <a:rPr lang="ru-RU" altLang="ru-RU" dirty="0"/>
              <a:t>Для каждой вершины значение соответствующей </a:t>
            </a:r>
            <a:r>
              <a:rPr lang="en-US" altLang="ru-RU" dirty="0"/>
              <a:t>varying-</a:t>
            </a:r>
            <a:r>
              <a:rPr lang="ru-RU" altLang="ru-RU" dirty="0"/>
              <a:t>переменной будет своим</a:t>
            </a:r>
          </a:p>
          <a:p>
            <a:pPr lvl="1" eaLnBrk="1" hangingPunct="1"/>
            <a:r>
              <a:rPr lang="ru-RU" altLang="ru-RU" dirty="0"/>
              <a:t>В процессе растеризации происходит интерполяция значений </a:t>
            </a:r>
            <a:r>
              <a:rPr lang="en-US" altLang="ru-RU" dirty="0"/>
              <a:t>varying-</a:t>
            </a:r>
            <a:r>
              <a:rPr lang="ru-RU" altLang="ru-RU" dirty="0"/>
              <a:t>переменных с учетом перспективы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B581BE2C-0CD7-473F-8739-0057E49E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Фрагментный процессор</a:t>
            </a:r>
          </a:p>
        </p:txBody>
      </p:sp>
      <p:sp>
        <p:nvSpPr>
          <p:cNvPr id="17411" name="Содержимое 2">
            <a:extLst>
              <a:ext uri="{FF2B5EF4-FFF2-40B4-BE49-F238E27FC236}">
                <a16:creationId xmlns:a16="http://schemas.microsoft.com/office/drawing/2014/main" id="{3B46DD8A-0C41-4154-8350-C99E4642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Это программируемый модуль, выполняющий операции над фрагментами и другими связанными с ними данными</a:t>
            </a:r>
          </a:p>
          <a:p>
            <a:pPr eaLnBrk="1" hangingPunct="1"/>
            <a:r>
              <a:rPr lang="ru-RU" altLang="ru-RU" dirty="0"/>
              <a:t>ФП выполняет следующие стандартные операции:</a:t>
            </a:r>
          </a:p>
          <a:p>
            <a:pPr lvl="1" eaLnBrk="1" hangingPunct="1"/>
            <a:r>
              <a:rPr lang="ru-RU" altLang="ru-RU" dirty="0"/>
              <a:t>Операции над интерполируемыми значениями</a:t>
            </a:r>
          </a:p>
          <a:p>
            <a:pPr lvl="1" eaLnBrk="1" hangingPunct="1"/>
            <a:r>
              <a:rPr lang="ru-RU" altLang="ru-RU" dirty="0"/>
              <a:t>Доступ к текстурам</a:t>
            </a:r>
          </a:p>
          <a:p>
            <a:pPr lvl="1" eaLnBrk="1" hangingPunct="1"/>
            <a:r>
              <a:rPr lang="ru-RU" altLang="ru-RU" dirty="0"/>
              <a:t>Наложение текстур</a:t>
            </a:r>
          </a:p>
          <a:p>
            <a:pPr lvl="1" eaLnBrk="1" hangingPunct="1"/>
            <a:r>
              <a:rPr lang="ru-RU" altLang="ru-RU" dirty="0"/>
              <a:t>Создание эффекта тумана</a:t>
            </a:r>
          </a:p>
          <a:p>
            <a:pPr lvl="1" eaLnBrk="1" hangingPunct="1"/>
            <a:r>
              <a:rPr lang="ru-RU" altLang="ru-RU" dirty="0"/>
              <a:t>Смешивание цветов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5894E-D9B4-4CED-A384-3662B6D8429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и выходные данные фрагментного процессора</a:t>
            </a:r>
          </a:p>
        </p:txBody>
      </p:sp>
      <p:sp>
        <p:nvSpPr>
          <p:cNvPr id="4" name="32-конечная звезда 3">
            <a:extLst>
              <a:ext uri="{FF2B5EF4-FFF2-40B4-BE49-F238E27FC236}">
                <a16:creationId xmlns:a16="http://schemas.microsoft.com/office/drawing/2014/main" id="{3E5089E3-0D01-4240-A2C0-8F20F5C09127}"/>
              </a:ext>
            </a:extLst>
          </p:cNvPr>
          <p:cNvSpPr/>
          <p:nvPr/>
        </p:nvSpPr>
        <p:spPr>
          <a:xfrm>
            <a:off x="4738688" y="4000500"/>
            <a:ext cx="2000250" cy="928688"/>
          </a:xfrm>
          <a:prstGeom prst="star32">
            <a:avLst>
              <a:gd name="adj" fmla="val 44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/>
              <a:t>Фрагментный процессор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AEEA37-FFBA-4EE8-B60A-CCBB6559DA98}"/>
              </a:ext>
            </a:extLst>
          </p:cNvPr>
          <p:cNvSpPr/>
          <p:nvPr/>
        </p:nvSpPr>
        <p:spPr>
          <a:xfrm>
            <a:off x="2024034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gl_SecondaryColor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gl_TexCoord</a:t>
            </a:r>
            <a:r>
              <a:rPr lang="en-US" sz="1200" b="1" dirty="0">
                <a:latin typeface="+mj-lt"/>
              </a:rPr>
              <a:t>[0..n]</a:t>
            </a:r>
            <a:r>
              <a:rPr lang="en-US" sz="1200" dirty="0">
                <a:latin typeface="+mj-lt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gl_FogFragCoord</a:t>
            </a:r>
            <a:endParaRPr lang="ru-RU" sz="1200" b="1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151351-365F-4DEC-ABB4-331C04A7E855}"/>
              </a:ext>
            </a:extLst>
          </p:cNvPr>
          <p:cNvSpPr/>
          <p:nvPr/>
        </p:nvSpPr>
        <p:spPr>
          <a:xfrm>
            <a:off x="4738678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gl_FragCoord</a:t>
            </a:r>
            <a:endParaRPr lang="en-US" sz="12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gl_FrontFacing</a:t>
            </a:r>
            <a:endParaRPr lang="ru-RU" sz="1200" b="1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9C3750-FB5B-447B-89DD-989F9D818B46}"/>
              </a:ext>
            </a:extLst>
          </p:cNvPr>
          <p:cNvSpPr/>
          <p:nvPr/>
        </p:nvSpPr>
        <p:spPr>
          <a:xfrm>
            <a:off x="7596198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ModelCoord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RefractionIndex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Density</a:t>
            </a:r>
            <a:r>
              <a:rPr lang="ru-RU" sz="1200" dirty="0">
                <a:latin typeface="+mj-lt"/>
              </a:rPr>
              <a:t> и т.п.</a:t>
            </a:r>
            <a:endParaRPr lang="ru-RU" sz="1200" b="1" dirty="0">
              <a:latin typeface="+mj-l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896503-DDB5-4889-A04C-F7C5FE4E7FD9}"/>
              </a:ext>
            </a:extLst>
          </p:cNvPr>
          <p:cNvSpPr/>
          <p:nvPr/>
        </p:nvSpPr>
        <p:spPr>
          <a:xfrm>
            <a:off x="4524364" y="5643578"/>
            <a:ext cx="2428892" cy="857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выходные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gl_FragColor</a:t>
            </a:r>
            <a:endParaRPr lang="en-US" sz="1200" b="1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gl_FragDepth</a:t>
            </a:r>
            <a:endParaRPr lang="ru-RU" sz="12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A459F-95C9-4937-ACC1-DA074324B787}"/>
              </a:ext>
            </a:extLst>
          </p:cNvPr>
          <p:cNvSpPr/>
          <p:nvPr/>
        </p:nvSpPr>
        <p:spPr>
          <a:xfrm>
            <a:off x="7524760" y="3571876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ModelScaleFactor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AnimationPhase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WeightingFactor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  <a:endParaRPr lang="ru-RU" sz="1200" b="1" dirty="0"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CD1BB9-BAB6-4982-ADCA-2DFF55CD706F}"/>
              </a:ext>
            </a:extLst>
          </p:cNvPr>
          <p:cNvSpPr/>
          <p:nvPr/>
        </p:nvSpPr>
        <p:spPr>
          <a:xfrm>
            <a:off x="1809720" y="4143380"/>
            <a:ext cx="1714512" cy="6429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Карты текстур</a:t>
            </a:r>
          </a:p>
        </p:txBody>
      </p:sp>
      <p:cxnSp>
        <p:nvCxnSpPr>
          <p:cNvPr id="12" name="Соединительная линия уступом 11">
            <a:extLst>
              <a:ext uri="{FF2B5EF4-FFF2-40B4-BE49-F238E27FC236}">
                <a16:creationId xmlns:a16="http://schemas.microsoft.com/office/drawing/2014/main" id="{4495CC09-CCE9-41B5-9370-36B679067F4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952876" y="2214563"/>
            <a:ext cx="1071562" cy="25003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F5E7AB74-5FCB-4E00-9D92-F6457AF28B57}"/>
              </a:ext>
            </a:extLst>
          </p:cNvPr>
          <p:cNvCxnSpPr>
            <a:endCxn id="4" idx="0"/>
          </p:cNvCxnSpPr>
          <p:nvPr/>
        </p:nvCxnSpPr>
        <p:spPr>
          <a:xfrm rot="5400000">
            <a:off x="5310188" y="3357563"/>
            <a:ext cx="1071562" cy="2143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>
            <a:extLst>
              <a:ext uri="{FF2B5EF4-FFF2-40B4-BE49-F238E27FC236}">
                <a16:creationId xmlns:a16="http://schemas.microsoft.com/office/drawing/2014/main" id="{DBA9627D-6937-4FAD-AB24-133AF5E8E5F6}"/>
              </a:ext>
            </a:extLst>
          </p:cNvPr>
          <p:cNvCxnSpPr>
            <a:endCxn id="4" idx="0"/>
          </p:cNvCxnSpPr>
          <p:nvPr/>
        </p:nvCxnSpPr>
        <p:spPr>
          <a:xfrm rot="5400000">
            <a:off x="6738938" y="1928813"/>
            <a:ext cx="1071562" cy="3071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F58546D-097D-4F72-A690-EDA5DF1E053A}"/>
              </a:ext>
            </a:extLst>
          </p:cNvPr>
          <p:cNvSpPr/>
          <p:nvPr/>
        </p:nvSpPr>
        <p:spPr>
          <a:xfrm>
            <a:off x="7524760" y="4572008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gl_ModelViewMatrix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gl_FrontMaterial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gl_LightSource</a:t>
            </a:r>
            <a:r>
              <a:rPr lang="en-US" sz="1200" dirty="0">
                <a:latin typeface="+mj-lt"/>
              </a:rPr>
              <a:t>[0..n], </a:t>
            </a:r>
            <a:r>
              <a:rPr lang="en-US" sz="1200" b="1" dirty="0" err="1">
                <a:latin typeface="+mj-lt"/>
              </a:rPr>
              <a:t>gl_Fog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cxnSp>
        <p:nvCxnSpPr>
          <p:cNvPr id="24" name="Соединительная линия уступом 23">
            <a:extLst>
              <a:ext uri="{FF2B5EF4-FFF2-40B4-BE49-F238E27FC236}">
                <a16:creationId xmlns:a16="http://schemas.microsoft.com/office/drawing/2014/main" id="{19B540C3-830B-4F9A-B092-E0752B99B90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6738938" y="4465639"/>
            <a:ext cx="785812" cy="5349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>
            <a:extLst>
              <a:ext uri="{FF2B5EF4-FFF2-40B4-BE49-F238E27FC236}">
                <a16:creationId xmlns:a16="http://schemas.microsoft.com/office/drawing/2014/main" id="{7FE19654-AEC0-4E6E-BED2-93564DC8A1FC}"/>
              </a:ext>
            </a:extLst>
          </p:cNvPr>
          <p:cNvCxnSpPr>
            <a:endCxn id="4" idx="3"/>
          </p:cNvCxnSpPr>
          <p:nvPr/>
        </p:nvCxnSpPr>
        <p:spPr>
          <a:xfrm rot="10800000" flipV="1">
            <a:off x="6738938" y="4037014"/>
            <a:ext cx="785812" cy="428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>
            <a:extLst>
              <a:ext uri="{FF2B5EF4-FFF2-40B4-BE49-F238E27FC236}">
                <a16:creationId xmlns:a16="http://schemas.microsoft.com/office/drawing/2014/main" id="{A08A4CF5-A7B9-42E7-A345-20B25564B538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524232" y="4464844"/>
            <a:ext cx="1214456" cy="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>
            <a:extLst>
              <a:ext uri="{FF2B5EF4-FFF2-40B4-BE49-F238E27FC236}">
                <a16:creationId xmlns:a16="http://schemas.microsoft.com/office/drawing/2014/main" id="{9928BB46-7744-4AAF-9389-AEEAEE0D9DDC}"/>
              </a:ext>
            </a:extLst>
          </p:cNvPr>
          <p:cNvCxnSpPr>
            <a:stCxn id="4" idx="2"/>
          </p:cNvCxnSpPr>
          <p:nvPr/>
        </p:nvCxnSpPr>
        <p:spPr>
          <a:xfrm rot="5400000">
            <a:off x="5380832" y="5287169"/>
            <a:ext cx="714375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FD051-C292-43CA-8797-831A9ECC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Фрагментный процессор не заменяет следующие операции: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B3608B6-20AF-443C-B7F7-FFF45278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Покрытие</a:t>
            </a:r>
          </a:p>
          <a:p>
            <a:r>
              <a:rPr lang="ru-RU" dirty="0"/>
              <a:t>Проверка на видимость</a:t>
            </a:r>
            <a:endParaRPr lang="en-US" dirty="0"/>
          </a:p>
          <a:p>
            <a:r>
              <a:rPr lang="ru-RU" dirty="0"/>
              <a:t>Отсечение по прямоугольнику (</a:t>
            </a:r>
            <a:r>
              <a:rPr lang="en-US" dirty="0"/>
              <a:t>scissors test)</a:t>
            </a:r>
            <a:endParaRPr lang="ru-RU" dirty="0"/>
          </a:p>
          <a:p>
            <a:r>
              <a:rPr lang="ru-RU" dirty="0"/>
              <a:t>Тест трафарета</a:t>
            </a:r>
          </a:p>
          <a:p>
            <a:r>
              <a:rPr lang="ru-RU" dirty="0"/>
              <a:t>Тест прозрачности</a:t>
            </a:r>
          </a:p>
          <a:p>
            <a:r>
              <a:rPr lang="ru-RU" dirty="0"/>
              <a:t>Тест глубины</a:t>
            </a:r>
          </a:p>
          <a:p>
            <a:r>
              <a:rPr lang="ru-RU" dirty="0"/>
              <a:t>Отсечение по трафарету</a:t>
            </a:r>
          </a:p>
          <a:p>
            <a:r>
              <a:rPr lang="ru-RU" dirty="0"/>
              <a:t>Смешивание цветов</a:t>
            </a:r>
          </a:p>
          <a:p>
            <a:r>
              <a:rPr lang="ru-RU" dirty="0"/>
              <a:t>Логические операции</a:t>
            </a:r>
          </a:p>
          <a:p>
            <a:r>
              <a:rPr lang="en-US" dirty="0"/>
              <a:t>Dithering</a:t>
            </a:r>
          </a:p>
          <a:p>
            <a:r>
              <a:rPr lang="ru-RU" dirty="0"/>
              <a:t>Определение видимости плоскостей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EF96-3E73-4A59-A213-B0FA1C04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данные фрагментного процессора</a:t>
            </a:r>
          </a:p>
        </p:txBody>
      </p:sp>
      <p:sp>
        <p:nvSpPr>
          <p:cNvPr id="20483" name="Содержимое 2">
            <a:extLst>
              <a:ext uri="{FF2B5EF4-FFF2-40B4-BE49-F238E27FC236}">
                <a16:creationId xmlns:a16="http://schemas.microsoft.com/office/drawing/2014/main" id="{2EB544D0-363A-4664-AED3-DF75FE1D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Встроенные </a:t>
            </a:r>
            <a:r>
              <a:rPr lang="en-US" altLang="ru-RU" b="1" dirty="0"/>
              <a:t>varying</a:t>
            </a:r>
            <a:r>
              <a:rPr lang="ru-RU" altLang="ru-RU" dirty="0"/>
              <a:t>-переменные</a:t>
            </a:r>
            <a:endParaRPr lang="en-US" altLang="ru-RU" dirty="0"/>
          </a:p>
          <a:p>
            <a:pPr eaLnBrk="1" hangingPunct="1"/>
            <a:r>
              <a:rPr lang="ru-RU" altLang="ru-RU" dirty="0"/>
              <a:t>Определенные разработчиком </a:t>
            </a:r>
            <a:r>
              <a:rPr lang="en-US" altLang="ru-RU" b="1" dirty="0"/>
              <a:t>varying</a:t>
            </a:r>
            <a:r>
              <a:rPr lang="ru-RU" altLang="ru-RU" b="1" dirty="0"/>
              <a:t>-</a:t>
            </a:r>
            <a:r>
              <a:rPr lang="ru-RU" altLang="ru-RU" dirty="0"/>
              <a:t>переменные</a:t>
            </a:r>
          </a:p>
          <a:p>
            <a:pPr lvl="1" eaLnBrk="1" hangingPunct="1"/>
            <a:r>
              <a:rPr lang="ru-RU" altLang="ru-RU" dirty="0"/>
              <a:t>Имена и типы должны совпадать с именами </a:t>
            </a:r>
            <a:r>
              <a:rPr lang="en-US" altLang="ru-RU" dirty="0"/>
              <a:t>varying-</a:t>
            </a:r>
            <a:r>
              <a:rPr lang="ru-RU" altLang="ru-RU" dirty="0"/>
              <a:t>переменных, определенных в вершинном шейдере</a:t>
            </a:r>
          </a:p>
          <a:p>
            <a:pPr eaLnBrk="1" hangingPunct="1"/>
            <a:r>
              <a:rPr lang="ru-RU" altLang="ru-RU" dirty="0"/>
              <a:t>Встроенные </a:t>
            </a:r>
            <a:r>
              <a:rPr lang="en-US" altLang="ru-RU" b="1" dirty="0"/>
              <a:t>uniform</a:t>
            </a:r>
            <a:r>
              <a:rPr lang="en-US" altLang="ru-RU" dirty="0"/>
              <a:t>-</a:t>
            </a:r>
            <a:r>
              <a:rPr lang="ru-RU" altLang="ru-RU" dirty="0"/>
              <a:t>переменные</a:t>
            </a:r>
          </a:p>
          <a:p>
            <a:pPr eaLnBrk="1" hangingPunct="1"/>
            <a:r>
              <a:rPr lang="ru-RU" altLang="ru-RU" dirty="0"/>
              <a:t>Определенные разработчиком </a:t>
            </a:r>
            <a:r>
              <a:rPr lang="en-US" altLang="ru-RU" dirty="0"/>
              <a:t>uniform-</a:t>
            </a:r>
            <a:r>
              <a:rPr lang="ru-RU" altLang="ru-RU" dirty="0"/>
              <a:t>переменные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F69A70-2261-433E-B376-0255720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Язык программирования </a:t>
            </a:r>
            <a:r>
              <a:rPr lang="ru-RU" err="1"/>
              <a:t>шейдеров</a:t>
            </a:r>
            <a:r>
              <a:rPr lang="ru-RU"/>
              <a:t> </a:t>
            </a:r>
            <a:r>
              <a:t>GLSL</a:t>
            </a:r>
            <a:endParaRPr lang="ru-R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783BA-4A2E-4751-8B0E-C793A4DF9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04685F64-B41A-448A-9B72-2B81A48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Кратко об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6147" name="Содержимое 2">
            <a:extLst>
              <a:ext uri="{FF2B5EF4-FFF2-40B4-BE49-F238E27FC236}">
                <a16:creationId xmlns:a16="http://schemas.microsoft.com/office/drawing/2014/main" id="{12F3C81D-A926-4A4C-AC62-A1FF145E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OpenGL – </a:t>
            </a:r>
            <a:r>
              <a:rPr lang="ru-RU" altLang="ru-RU" dirty="0"/>
              <a:t>развитие программного интерфейса </a:t>
            </a:r>
            <a:r>
              <a:rPr lang="en-US" altLang="ru-RU" dirty="0" err="1"/>
              <a:t>IrisGL</a:t>
            </a:r>
            <a:r>
              <a:rPr lang="en-US" altLang="ru-RU" dirty="0"/>
              <a:t> </a:t>
            </a:r>
            <a:r>
              <a:rPr lang="ru-RU" altLang="ru-RU" dirty="0"/>
              <a:t>фирмы </a:t>
            </a:r>
            <a:r>
              <a:rPr lang="en-US" altLang="ru-RU" dirty="0"/>
              <a:t>Silicon Graphics, Inc.</a:t>
            </a:r>
            <a:endParaRPr lang="ru-RU" altLang="ru-RU" dirty="0"/>
          </a:p>
          <a:p>
            <a:pPr eaLnBrk="1" hangingPunct="1"/>
            <a:r>
              <a:rPr lang="ru-RU" altLang="ru-RU" dirty="0"/>
              <a:t>Цель создания библиотеки - дать низкоуровневый доступ к графическому железу, не теряя платформенной независимости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8CF6D-F371-4006-AE0C-3F942A3B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Цели, преследуемые языком </a:t>
            </a:r>
            <a:r>
              <a:rPr lang="ru-RU" dirty="0" err="1"/>
              <a:t>шейдеров</a:t>
            </a:r>
            <a:r>
              <a:rPr lang="ru-RU" dirty="0"/>
              <a:t>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4DDC337-1D2B-418D-94C8-D413A6D0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Обеспечение хорошей совместимости с </a:t>
            </a:r>
            <a:r>
              <a:rPr lang="en-US" dirty="0"/>
              <a:t>OpenGL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гибкости графических ускорителей ближайшего будущего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Предоставление независимости от графического ускорителя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Увеличение производительности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Легкость использования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Обеспечение актуальности языка в будущем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Невмешательство в более высокие уровни параллельной обработки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Легкость разработки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C8047C32-7A4A-431F-A7A3-79377B2F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Совместимость с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F0690AF3-2938-4A88-A6BB-DFCE3FE5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Язык </a:t>
            </a:r>
            <a:r>
              <a:rPr lang="en-US" altLang="ru-RU" dirty="0"/>
              <a:t>GLSL</a:t>
            </a:r>
            <a:r>
              <a:rPr lang="ru-RU" altLang="ru-RU" dirty="0"/>
              <a:t> разработан для использования совместно с </a:t>
            </a:r>
            <a:r>
              <a:rPr lang="en-US" altLang="ru-RU" dirty="0"/>
              <a:t>OpenGL</a:t>
            </a:r>
          </a:p>
          <a:p>
            <a:pPr lvl="1" eaLnBrk="1" hangingPunct="1"/>
            <a:r>
              <a:rPr lang="ru-RU" altLang="ru-RU" dirty="0"/>
              <a:t>Предоставляются программируемые альтернативы стандартной функциональности </a:t>
            </a:r>
            <a:r>
              <a:rPr lang="en-US" altLang="ru-RU" dirty="0"/>
              <a:t>OpenGL</a:t>
            </a:r>
          </a:p>
          <a:p>
            <a:pPr lvl="1" eaLnBrk="1" hangingPunct="1"/>
            <a:r>
              <a:rPr lang="ru-RU" altLang="ru-RU" dirty="0"/>
              <a:t>Язык и программируемые им процессоры имеют как минимум ту же функциональность, какую они заменяют</a:t>
            </a:r>
          </a:p>
          <a:p>
            <a:pPr eaLnBrk="1" hangingPunct="1"/>
            <a:r>
              <a:rPr lang="ru-RU" altLang="ru-RU" dirty="0"/>
              <a:t>Доступ к текущим состояниям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5D6438EF-4F2B-4677-A018-0BF00CB9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Использование гибкости акселераторов ближайшего будущего</a:t>
            </a:r>
          </a:p>
        </p:txBody>
      </p:sp>
      <p:sp>
        <p:nvSpPr>
          <p:cNvPr id="24579" name="Содержимое 2">
            <a:extLst>
              <a:ext uri="{FF2B5EF4-FFF2-40B4-BE49-F238E27FC236}">
                <a16:creationId xmlns:a16="http://schemas.microsoft.com/office/drawing/2014/main" id="{3229ADB0-1437-4A60-86F4-ABC84571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Язык предоставляет необходимый уровень абстракции для данной предметной области</a:t>
            </a:r>
          </a:p>
          <a:p>
            <a:pPr eaLnBrk="1" hangingPunct="1"/>
            <a:r>
              <a:rPr lang="ru-RU" altLang="ru-RU" dirty="0"/>
              <a:t>Поддержка большого количества операций над скалярными и векторными величинами</a:t>
            </a:r>
          </a:p>
          <a:p>
            <a:pPr eaLnBrk="1" hangingPunct="1"/>
            <a:r>
              <a:rPr lang="ru-RU" altLang="ru-RU" dirty="0"/>
              <a:t>Исчезла необходимость развития частичных расширений функциональности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C270F-8924-4727-B3A7-CBD5E1B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Независимость от графического ускорителя</a:t>
            </a:r>
          </a:p>
        </p:txBody>
      </p:sp>
      <p:sp>
        <p:nvSpPr>
          <p:cNvPr id="25603" name="Содержимое 2">
            <a:extLst>
              <a:ext uri="{FF2B5EF4-FFF2-40B4-BE49-F238E27FC236}">
                <a16:creationId xmlns:a16="http://schemas.microsoft.com/office/drawing/2014/main" id="{90CE48CF-3934-4975-8953-DB562F22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Предшествующие расширения закончились созданием интерфейсов на языке ассемблера</a:t>
            </a:r>
          </a:p>
          <a:p>
            <a:pPr lvl="1" eaLnBrk="1" hangingPunct="1"/>
            <a:r>
              <a:rPr lang="ru-RU" altLang="ru-RU" dirty="0"/>
              <a:t>Ухудшает переносимость программ</a:t>
            </a:r>
          </a:p>
          <a:p>
            <a:pPr eaLnBrk="1" hangingPunct="1"/>
            <a:r>
              <a:rPr lang="ru-RU" altLang="ru-RU" dirty="0"/>
              <a:t>Высокоуровневой язык обеспечивает уровень абстракции, достаточный для переносимости</a:t>
            </a:r>
          </a:p>
          <a:p>
            <a:pPr eaLnBrk="1" hangingPunct="1"/>
            <a:r>
              <a:rPr lang="ru-RU" altLang="ru-RU" dirty="0"/>
              <a:t>Производители ускорителей используют гибкость языка для внедрения новейших архитектур и технологий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A31B-85EF-4717-B41C-8FB1330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Увеличение производительности</a:t>
            </a:r>
          </a:p>
        </p:txBody>
      </p:sp>
      <p:sp>
        <p:nvSpPr>
          <p:cNvPr id="26627" name="Содержимое 2">
            <a:extLst>
              <a:ext uri="{FF2B5EF4-FFF2-40B4-BE49-F238E27FC236}">
                <a16:creationId xmlns:a16="http://schemas.microsoft.com/office/drawing/2014/main" id="{279308B1-5E36-4F3E-B0F7-00041FBB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Современные компиляторы высокоуровневых языков генерируют код, практически не уступающий по производительности вручную написанному коду</a:t>
            </a:r>
          </a:p>
          <a:p>
            <a:pPr eaLnBrk="1" hangingPunct="1"/>
            <a:r>
              <a:rPr lang="ru-RU" altLang="ru-RU" dirty="0"/>
              <a:t>Высокоуровневой код может с легкостью компилироваться в более компактный и быстрый код, учитывающий возможности современных графических процессоров</a:t>
            </a:r>
          </a:p>
          <a:p>
            <a:pPr lvl="1" eaLnBrk="1" hangingPunct="1"/>
            <a:r>
              <a:rPr lang="ru-RU" altLang="ru-RU" dirty="0"/>
              <a:t>Для кода на языке ассемблера может потребоваться переписывание кода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809B04B1-4370-4AB7-83EA-42F436A6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Легкость использования</a:t>
            </a:r>
          </a:p>
        </p:txBody>
      </p:sp>
      <p:sp>
        <p:nvSpPr>
          <p:cNvPr id="27651" name="Содержимое 2">
            <a:extLst>
              <a:ext uri="{FF2B5EF4-FFF2-40B4-BE49-F238E27FC236}">
                <a16:creationId xmlns:a16="http://schemas.microsoft.com/office/drawing/2014/main" id="{B36A9FA5-0BAC-4D34-8F38-9F83712E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Легкость освоения языка программистами, знакомыми с Си и Си++</a:t>
            </a:r>
          </a:p>
          <a:p>
            <a:pPr eaLnBrk="1" hangingPunct="1"/>
            <a:r>
              <a:rPr lang="ru-RU" altLang="ru-RU"/>
              <a:t>Язык для программируемых процессоров (в т.ч. и будущих) должен быть один и очень простой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673A2-8F25-4AF5-8EF7-238AB99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Актуальность языка в будущем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9A0E8B50-AB24-4C51-8D81-3695E864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 разработке </a:t>
            </a:r>
            <a:r>
              <a:rPr lang="en-US" altLang="ru-RU"/>
              <a:t>GLSL </a:t>
            </a:r>
            <a:r>
              <a:rPr lang="ru-RU" altLang="ru-RU"/>
              <a:t>были приняты во внимание особенности ранее созданных языков, таких как </a:t>
            </a:r>
            <a:r>
              <a:rPr lang="en-US" altLang="ru-RU"/>
              <a:t>C </a:t>
            </a:r>
            <a:r>
              <a:rPr lang="ru-RU" altLang="ru-RU"/>
              <a:t>и </a:t>
            </a:r>
            <a:r>
              <a:rPr lang="en-US" altLang="ru-RU">
                <a:hlinkClick r:id="rId3"/>
              </a:rPr>
              <a:t>RenderMan</a:t>
            </a:r>
            <a:endParaRPr lang="en-US" altLang="ru-RU"/>
          </a:p>
          <a:p>
            <a:pPr eaLnBrk="1" hangingPunct="1"/>
            <a:r>
              <a:rPr lang="ru-RU" altLang="ru-RU"/>
              <a:t>Язык тщательно стандартизован</a:t>
            </a:r>
          </a:p>
          <a:p>
            <a:pPr lvl="1" eaLnBrk="1" hangingPunct="1"/>
            <a:r>
              <a:rPr lang="ru-RU" altLang="ru-RU"/>
              <a:t>Ожидается, что ранее написанные программы будут актуальны и через 10 лет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C1FCFDE3-9E4E-4096-8DE0-145E2B1D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Невмешательство в более высокие уровни параллельной обработки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76053423-EBEE-463C-87A2-D04AC65D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Современные графические ускорители выполняют параллельную обработку вершин и фрагментов</a:t>
            </a:r>
          </a:p>
          <a:p>
            <a:pPr eaLnBrk="1" hangingPunct="1"/>
            <a:r>
              <a:rPr lang="ru-RU" altLang="ru-RU"/>
              <a:t>Язык проектировался с учетом возможного распараллиливания обработки на более высоких уровнях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1B78-F141-458A-8501-14E7B143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Легкость разработки программ</a:t>
            </a:r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7205AE53-BED3-401E-94E2-CC45C06F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шейдеров </a:t>
            </a:r>
            <a:r>
              <a:rPr lang="en-US" altLang="ru-RU"/>
              <a:t>GLSL </a:t>
            </a:r>
            <a:r>
              <a:rPr lang="ru-RU" altLang="ru-RU"/>
              <a:t>не поддерживает указатели и ссылки, параметры передаются по значению</a:t>
            </a:r>
          </a:p>
          <a:p>
            <a:pPr lvl="1" eaLnBrk="1" hangingPunct="1"/>
            <a:r>
              <a:rPr lang="ru-RU" altLang="ru-RU"/>
              <a:t>Нет проблемы с алиасингом</a:t>
            </a:r>
          </a:p>
          <a:p>
            <a:pPr lvl="1" eaLnBrk="1" hangingPunct="1"/>
            <a:r>
              <a:rPr lang="ru-RU" altLang="ru-RU"/>
              <a:t>Облегчается работа оптимизирующего компилятора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>
            <a:extLst>
              <a:ext uri="{FF2B5EF4-FFF2-40B4-BE49-F238E27FC236}">
                <a16:creationId xmlns:a16="http://schemas.microsoft.com/office/drawing/2014/main" id="{A2566D78-B314-4764-92C2-63A55E63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Связь с языком </a:t>
            </a:r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C49D8362-1840-4ABA-A3B3-A6D7272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Точка входа в </a:t>
            </a:r>
            <a:r>
              <a:rPr lang="ru-RU" altLang="ru-RU" dirty="0" err="1"/>
              <a:t>шейдерную</a:t>
            </a:r>
            <a:r>
              <a:rPr lang="ru-RU" altLang="ru-RU" dirty="0"/>
              <a:t> программу – функция </a:t>
            </a:r>
            <a:r>
              <a:rPr lang="en-US" altLang="ru-RU" dirty="0"/>
              <a:t>void main()</a:t>
            </a:r>
            <a:r>
              <a:rPr lang="ru-RU" altLang="ru-RU" dirty="0"/>
              <a:t>,</a:t>
            </a:r>
            <a:r>
              <a:rPr lang="en-US" altLang="ru-RU" dirty="0"/>
              <a:t> </a:t>
            </a:r>
            <a:r>
              <a:rPr lang="ru-RU" altLang="ru-RU" dirty="0"/>
              <a:t>с кодом внутри фигурных скобок</a:t>
            </a:r>
          </a:p>
          <a:p>
            <a:pPr eaLnBrk="1" hangingPunct="1"/>
            <a:r>
              <a:rPr lang="ru-RU" altLang="ru-RU" dirty="0"/>
              <a:t>Константы, идентификаторы, операторы, выражения и предложения имеют много общего с языком </a:t>
            </a:r>
            <a:r>
              <a:rPr lang="en-US" altLang="ru-RU" dirty="0"/>
              <a:t>C</a:t>
            </a:r>
          </a:p>
          <a:p>
            <a:pPr eaLnBrk="1" hangingPunct="1"/>
            <a:r>
              <a:rPr lang="ru-RU" altLang="ru-RU" dirty="0"/>
              <a:t>Циклы, ветвление, вызовы функций также аналогичны с языком </a:t>
            </a:r>
            <a:r>
              <a:rPr lang="en-US" altLang="ru-RU" dirty="0"/>
              <a:t>C</a:t>
            </a:r>
            <a:endParaRPr lang="ru-RU" altLang="ru-RU" dirty="0"/>
          </a:p>
          <a:p>
            <a:pPr eaLnBrk="1" hangingPunct="1"/>
            <a:r>
              <a:rPr lang="ru-RU" altLang="ru-RU" dirty="0"/>
              <a:t>Многострочные комментарии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2FDFEFCB-D4B1-4C95-95F9-99CA7767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Хронология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43236F6-950A-45E9-BE97-CB09507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1992г. - </a:t>
            </a:r>
            <a:r>
              <a:rPr lang="en-US" dirty="0"/>
              <a:t>Open GL 1.0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1997г. – </a:t>
            </a:r>
            <a:r>
              <a:rPr lang="en-US" dirty="0"/>
              <a:t>Open GL 1.1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Появились текстурные объекты и массивы вершин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1998г. – </a:t>
            </a:r>
            <a:r>
              <a:rPr lang="en-US" dirty="0"/>
              <a:t>Open GL 1.2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3</a:t>
            </a:r>
            <a:r>
              <a:rPr lang="en-US" dirty="0"/>
              <a:t>D-</a:t>
            </a:r>
            <a:r>
              <a:rPr lang="ru-RU" dirty="0"/>
              <a:t>текстуры и функции обработки изображений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2001г. – </a:t>
            </a:r>
            <a:r>
              <a:rPr lang="en-US" dirty="0"/>
              <a:t>OpenGL 1.3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Кубические текстуры, сжатые текстуры, </a:t>
            </a:r>
            <a:r>
              <a:rPr lang="ru-RU" dirty="0" err="1"/>
              <a:t>мультитекстурирование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2002г. – </a:t>
            </a:r>
            <a:r>
              <a:rPr lang="en-US" dirty="0"/>
              <a:t>OpenGL 1.4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Автоматическое генерирование </a:t>
            </a:r>
            <a:r>
              <a:rPr lang="en-US" dirty="0" err="1"/>
              <a:t>mip</a:t>
            </a:r>
            <a:r>
              <a:rPr lang="en-US" dirty="0"/>
              <a:t>-</a:t>
            </a:r>
            <a:r>
              <a:rPr lang="ru-RU" dirty="0"/>
              <a:t>уровней текстур, доп. функции смешивания, </a:t>
            </a:r>
            <a:r>
              <a:rPr lang="en-US" dirty="0"/>
              <a:t>depth-</a:t>
            </a:r>
            <a:r>
              <a:rPr lang="ru-RU" dirty="0"/>
              <a:t>текстуры, рисование множественных массивов вершин одной командой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2003г. – </a:t>
            </a:r>
            <a:r>
              <a:rPr lang="en-US" dirty="0"/>
              <a:t>OpenGL 1.5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Vertex Buffer Objects, Shadow mapping comparison functions, Occlusion queries, Non-Power-of-Two textures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967FA517-8BDF-4B74-BCAB-766198C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Дополнение к языку </a:t>
            </a:r>
            <a:r>
              <a:rPr lang="en-US" altLang="ru-RU"/>
              <a:t>C</a:t>
            </a:r>
            <a:endParaRPr lang="ru-RU" alt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2CCA4C2-739D-4ADC-BE36-E02687AD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Векторные типы данных для чисел с плавающей запятой, целых и булевых значений</a:t>
            </a:r>
          </a:p>
          <a:p>
            <a:pPr lvl="1"/>
            <a:r>
              <a:rPr lang="ru-RU"/>
              <a:t>2-х, 3-х и 4-х мерные векторы</a:t>
            </a:r>
          </a:p>
          <a:p>
            <a:r>
              <a:rPr lang="ru-RU"/>
              <a:t>Матричные типы данных для чисел с плавающей запятой</a:t>
            </a:r>
          </a:p>
          <a:p>
            <a:pPr lvl="1"/>
            <a:r>
              <a:rPr lang="ru-RU"/>
              <a:t>Матрицы 2</a:t>
            </a:r>
            <a:r>
              <a:rPr lang="en-US"/>
              <a:t>x2, 3x3 </a:t>
            </a:r>
            <a:r>
              <a:rPr lang="ru-RU"/>
              <a:t>и </a:t>
            </a:r>
            <a:r>
              <a:rPr lang="en-US"/>
              <a:t>4x4</a:t>
            </a:r>
          </a:p>
          <a:p>
            <a:r>
              <a:rPr lang="ru-RU"/>
              <a:t>Дискретизаторы (</a:t>
            </a:r>
            <a:r>
              <a:rPr lang="en-US"/>
              <a:t>sampler-</a:t>
            </a:r>
            <a:r>
              <a:rPr lang="ru-RU"/>
              <a:t>ы) для доступа к текстурам</a:t>
            </a:r>
          </a:p>
          <a:p>
            <a:r>
              <a:rPr lang="ru-RU"/>
              <a:t>Спецификаторы </a:t>
            </a:r>
            <a:r>
              <a:rPr lang="en-US"/>
              <a:t>attribute, uniform </a:t>
            </a:r>
            <a:r>
              <a:rPr lang="ru-RU"/>
              <a:t>и</a:t>
            </a:r>
            <a:r>
              <a:rPr lang="en-US"/>
              <a:t> varying</a:t>
            </a:r>
            <a:r>
              <a:rPr lang="ru-RU"/>
              <a:t> входных и выходных переменных</a:t>
            </a:r>
          </a:p>
          <a:p>
            <a:r>
              <a:rPr lang="ru-RU"/>
              <a:t>Встроенные переменные состояния </a:t>
            </a:r>
            <a:r>
              <a:rPr lang="en-US"/>
              <a:t>OpenGL</a:t>
            </a:r>
            <a:endParaRPr lang="ru-RU"/>
          </a:p>
          <a:p>
            <a:pPr lvl="1"/>
            <a:r>
              <a:rPr lang="ru-RU"/>
              <a:t>Начинаются с префикса </a:t>
            </a:r>
            <a:r>
              <a:rPr lang="en-US"/>
              <a:t>gl_- gl_FragColor, gl_Position</a:t>
            </a:r>
          </a:p>
          <a:p>
            <a:r>
              <a:rPr lang="ru-RU"/>
              <a:t>Множество встроенных функций, необходимых для выполнения операция над векторными и скалярными величинами</a:t>
            </a:r>
            <a:endParaRPr lang="en-US"/>
          </a:p>
          <a:p>
            <a:pPr lvl="1"/>
            <a:endParaRPr lang="en-US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74973EB2-4095-4CBE-9A58-674917E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Дополнения</a:t>
            </a:r>
            <a:r>
              <a:rPr lang="en-US" altLang="ru-RU"/>
              <a:t> </a:t>
            </a:r>
            <a:r>
              <a:rPr lang="ru-RU" altLang="ru-RU"/>
              <a:t>к языку из </a:t>
            </a:r>
            <a:r>
              <a:rPr lang="en-US" altLang="ru-RU"/>
              <a:t>C++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20E1145-76F7-425F-8E30-61610023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Перегрузка функций</a:t>
            </a:r>
          </a:p>
          <a:p>
            <a:r>
              <a:rPr lang="ru-RU"/>
              <a:t>Конструкторы</a:t>
            </a:r>
          </a:p>
          <a:p>
            <a:r>
              <a:rPr lang="ru-RU"/>
              <a:t>Объявление переменных в произвольном месте программы, а не только в начале блока</a:t>
            </a:r>
          </a:p>
          <a:p>
            <a:r>
              <a:rPr lang="ru-RU"/>
              <a:t>Тип </a:t>
            </a:r>
            <a:r>
              <a:rPr lang="en-US"/>
              <a:t>bool</a:t>
            </a:r>
            <a:endParaRPr lang="ru-RU"/>
          </a:p>
          <a:p>
            <a:r>
              <a:rPr lang="ru-RU"/>
              <a:t>Однострочные комментарии</a:t>
            </a:r>
            <a:endParaRPr lang="en-US"/>
          </a:p>
          <a:p>
            <a:r>
              <a:rPr lang="ru-RU"/>
              <a:t>Функции должны быть объявлены до их первого использования одним из следующих способов</a:t>
            </a:r>
          </a:p>
          <a:p>
            <a:pPr lvl="1"/>
            <a:r>
              <a:rPr lang="ru-RU"/>
              <a:t>Определением тела функции</a:t>
            </a:r>
          </a:p>
          <a:p>
            <a:pPr lvl="1"/>
            <a:r>
              <a:rPr lang="ru-RU"/>
              <a:t>Объявлением прототипа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CEABC-3D4A-4F4F-8726-5D7FF2D2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Неподдерживаемые возможности </a:t>
            </a:r>
            <a:r>
              <a:rPr lang="en-US"/>
              <a:t>C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91F4A4A-DF11-4ECC-83CA-1FF46F88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Отсутствие неявного приведения типов</a:t>
            </a:r>
          </a:p>
          <a:p>
            <a:pPr lvl="1"/>
            <a:r>
              <a:rPr lang="en-US"/>
              <a:t>float f = 0; // </a:t>
            </a:r>
            <a:r>
              <a:rPr lang="ru-RU"/>
              <a:t>ошибка</a:t>
            </a:r>
          </a:p>
          <a:p>
            <a:pPr lvl="1"/>
            <a:r>
              <a:rPr lang="en-US"/>
              <a:t>float f = 0.0; //</a:t>
            </a:r>
            <a:r>
              <a:rPr lang="ru-RU"/>
              <a:t> правильно</a:t>
            </a:r>
          </a:p>
          <a:p>
            <a:r>
              <a:rPr lang="ru-RU"/>
              <a:t>Нет поддержки указателей, строк, символов и операций над ними</a:t>
            </a:r>
          </a:p>
          <a:p>
            <a:r>
              <a:rPr lang="ru-RU"/>
              <a:t>Нет чисел с плавающей запятой двойной точности</a:t>
            </a:r>
          </a:p>
          <a:p>
            <a:r>
              <a:rPr lang="ru-RU"/>
              <a:t>Нет коротких, длинных и беззнаковых целых</a:t>
            </a:r>
          </a:p>
          <a:p>
            <a:r>
              <a:rPr lang="ru-RU"/>
              <a:t>Нет </a:t>
            </a:r>
            <a:r>
              <a:rPr lang="en-US"/>
              <a:t>union, enum </a:t>
            </a:r>
            <a:r>
              <a:rPr lang="ru-RU"/>
              <a:t>и побитовых операторов</a:t>
            </a:r>
          </a:p>
          <a:p>
            <a:r>
              <a:rPr lang="ru-RU"/>
              <a:t>Язык не файловый</a:t>
            </a:r>
          </a:p>
          <a:p>
            <a:pPr lvl="1"/>
            <a:r>
              <a:rPr lang="ru-RU"/>
              <a:t>Нет директив типа </a:t>
            </a:r>
            <a:r>
              <a:rPr lang="en-US"/>
              <a:t>#include </a:t>
            </a:r>
            <a:r>
              <a:rPr lang="ru-RU"/>
              <a:t>и других ссылок на имена файлов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1524BA42-7980-4BE0-845C-736AD9A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Прочие отличия</a:t>
            </a:r>
          </a:p>
        </p:txBody>
      </p:sp>
      <p:sp>
        <p:nvSpPr>
          <p:cNvPr id="35843" name="Содержимое 2">
            <a:extLst>
              <a:ext uri="{FF2B5EF4-FFF2-40B4-BE49-F238E27FC236}">
                <a16:creationId xmlns:a16="http://schemas.microsoft.com/office/drawing/2014/main" id="{637BE999-C8CD-4997-B379-E07CEE7E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Вместо операторов приведения типов используются конструкторы</a:t>
            </a:r>
          </a:p>
          <a:p>
            <a:pPr eaLnBrk="1" hangingPunct="1"/>
            <a:r>
              <a:rPr lang="ru-RU" altLang="ru-RU" dirty="0"/>
              <a:t>Входные и выходные параметры функций передаются по значению</a:t>
            </a:r>
          </a:p>
          <a:p>
            <a:pPr lvl="1" eaLnBrk="1" hangingPunct="1"/>
            <a:r>
              <a:rPr lang="ru-RU" altLang="ru-RU" dirty="0"/>
              <a:t>Входные параметры функции обозначаются </a:t>
            </a:r>
            <a:r>
              <a:rPr lang="en-US" altLang="ru-RU" dirty="0"/>
              <a:t>in</a:t>
            </a:r>
          </a:p>
          <a:p>
            <a:pPr lvl="1" eaLnBrk="1" hangingPunct="1"/>
            <a:r>
              <a:rPr lang="ru-RU" altLang="ru-RU" dirty="0"/>
              <a:t>Выходные параметры – </a:t>
            </a:r>
            <a:r>
              <a:rPr lang="en-US" altLang="ru-RU" dirty="0"/>
              <a:t>out</a:t>
            </a:r>
          </a:p>
          <a:p>
            <a:pPr lvl="1" eaLnBrk="1" hangingPunct="1"/>
            <a:r>
              <a:rPr lang="ru-RU" altLang="ru-RU" dirty="0"/>
              <a:t>Входные и выходные одновременно – </a:t>
            </a:r>
            <a:r>
              <a:rPr lang="en-US" altLang="ru-RU" dirty="0" err="1"/>
              <a:t>inout</a:t>
            </a:r>
            <a:endParaRPr lang="en-US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C730-B94B-4E8B-89C3-CC8E30C59E1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простейшего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C4C712F0-8BDE-4392-ACDA-A4428DFC0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то же самое, что 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gl_Position = gl_ModelViewProjectionMatrix * gl_Vertex;</a:t>
            </a:r>
            <a:endParaRPr lang="ru-RU" altLang="ru-RU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   но обеспечивает инвариантность преобразования координат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endParaRPr lang="en-US" altLang="ru-RU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gl_Position = ftransform();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gl_FrontColor = gl_Color;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6A919-C240-491B-AA61-DA4139C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простейшего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B75DBEFC-1A88-4773-A86D-985CDE4B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gl_FragColor = gl_Color;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519AF7-6E6F-4D0C-8ED2-D1B96226F39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Загрузка, компиляция и компоновка </a:t>
            </a:r>
            <a:r>
              <a:rPr lang="ru-RU" sz="3600" err="1"/>
              <a:t>шейдерных</a:t>
            </a:r>
            <a:r>
              <a:rPr lang="ru-RU" sz="3600"/>
              <a:t> программ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000B6B-B2F4-4F33-96CC-CA6BC5151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BA936-6B80-4736-BDBE-7C2AFA6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Модель подготовки </a:t>
            </a:r>
            <a:r>
              <a:rPr lang="en-US" dirty="0"/>
              <a:t>OpenGL-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9C1827-992D-4986-8203-24C5E4739FC8}"/>
              </a:ext>
            </a:extLst>
          </p:cNvPr>
          <p:cNvSpPr/>
          <p:nvPr/>
        </p:nvSpPr>
        <p:spPr>
          <a:xfrm>
            <a:off x="2524100" y="1928802"/>
            <a:ext cx="6000792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Приложение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563AD-B92F-4A97-8A3C-DFE3D3CF7540}"/>
              </a:ext>
            </a:extLst>
          </p:cNvPr>
          <p:cNvSpPr/>
          <p:nvPr/>
        </p:nvSpPr>
        <p:spPr>
          <a:xfrm>
            <a:off x="4381488" y="2214554"/>
            <a:ext cx="2857520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Исходный код </a:t>
            </a:r>
            <a:r>
              <a:rPr lang="ru-RU" dirty="0" err="1"/>
              <a:t>шейдера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DA12059-EFAD-40DF-A7BA-8F5C6C4C6BD2}"/>
              </a:ext>
            </a:extLst>
          </p:cNvPr>
          <p:cNvCxnSpPr/>
          <p:nvPr/>
        </p:nvCxnSpPr>
        <p:spPr>
          <a:xfrm>
            <a:off x="2166938" y="3214689"/>
            <a:ext cx="7072312" cy="158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2328B8-7D39-4F1A-8F85-C3806B9119A5}"/>
              </a:ext>
            </a:extLst>
          </p:cNvPr>
          <p:cNvSpPr/>
          <p:nvPr/>
        </p:nvSpPr>
        <p:spPr>
          <a:xfrm>
            <a:off x="4381488" y="3357562"/>
            <a:ext cx="2857520" cy="3571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Компилятор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B984F3-14DF-4754-92AF-45F8B8B0D34B}"/>
              </a:ext>
            </a:extLst>
          </p:cNvPr>
          <p:cNvSpPr/>
          <p:nvPr/>
        </p:nvSpPr>
        <p:spPr>
          <a:xfrm>
            <a:off x="4524364" y="4000504"/>
            <a:ext cx="257176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Объектный код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53B01AB-11E5-4935-9188-127586ABAD04}"/>
              </a:ext>
            </a:extLst>
          </p:cNvPr>
          <p:cNvSpPr/>
          <p:nvPr/>
        </p:nvSpPr>
        <p:spPr>
          <a:xfrm>
            <a:off x="4381488" y="4786322"/>
            <a:ext cx="2857520" cy="3571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Компоновщик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97EB81-4142-4E67-AEE4-B88E95C0CEF5}"/>
              </a:ext>
            </a:extLst>
          </p:cNvPr>
          <p:cNvSpPr/>
          <p:nvPr/>
        </p:nvSpPr>
        <p:spPr>
          <a:xfrm>
            <a:off x="4595802" y="5429264"/>
            <a:ext cx="242889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Объектный код программы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8D753C2-FCE6-4473-AA05-1465BF61EE8C}"/>
              </a:ext>
            </a:extLst>
          </p:cNvPr>
          <p:cNvCxnSpPr/>
          <p:nvPr/>
        </p:nvCxnSpPr>
        <p:spPr>
          <a:xfrm>
            <a:off x="2166938" y="6143625"/>
            <a:ext cx="7072312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9" name="TextBox 12">
            <a:extLst>
              <a:ext uri="{FF2B5EF4-FFF2-40B4-BE49-F238E27FC236}">
                <a16:creationId xmlns:a16="http://schemas.microsoft.com/office/drawing/2014/main" id="{41668A29-09F3-4E86-A518-62B65B70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6357939"/>
            <a:ext cx="280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Графический ускоритель</a:t>
            </a:r>
          </a:p>
        </p:txBody>
      </p:sp>
      <p:sp>
        <p:nvSpPr>
          <p:cNvPr id="39960" name="TextBox 13">
            <a:extLst>
              <a:ext uri="{FF2B5EF4-FFF2-40B4-BE49-F238E27FC236}">
                <a16:creationId xmlns:a16="http://schemas.microsoft.com/office/drawing/2014/main" id="{A7FFC177-88A8-4A02-9D0C-6C91A02ED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2786064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OpenGL API</a:t>
            </a:r>
            <a:endParaRPr lang="ru-RU" altLang="ru-RU" sz="180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A976666B-DA68-495E-90D3-36736DA70C80}"/>
              </a:ext>
            </a:extLst>
          </p:cNvPr>
          <p:cNvCxnSpPr/>
          <p:nvPr/>
        </p:nvCxnSpPr>
        <p:spPr>
          <a:xfrm rot="5400000">
            <a:off x="5416551" y="2963864"/>
            <a:ext cx="785813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>
            <a:extLst>
              <a:ext uri="{FF2B5EF4-FFF2-40B4-BE49-F238E27FC236}">
                <a16:creationId xmlns:a16="http://schemas.microsoft.com/office/drawing/2014/main" id="{EEACEEE7-8EBE-4943-A5B6-E9E525167E19}"/>
              </a:ext>
            </a:extLst>
          </p:cNvPr>
          <p:cNvCxnSpPr/>
          <p:nvPr/>
        </p:nvCxnSpPr>
        <p:spPr>
          <a:xfrm rot="5400000">
            <a:off x="5666582" y="3858420"/>
            <a:ext cx="285750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650E7C72-5DB2-43EF-876C-2C6A9B3D3474}"/>
              </a:ext>
            </a:extLst>
          </p:cNvPr>
          <p:cNvCxnSpPr/>
          <p:nvPr/>
        </p:nvCxnSpPr>
        <p:spPr>
          <a:xfrm rot="5400000">
            <a:off x="5702301" y="4679951"/>
            <a:ext cx="214312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6F200A38-BF32-4B56-9EC9-0E4D82A62CD2}"/>
              </a:ext>
            </a:extLst>
          </p:cNvPr>
          <p:cNvCxnSpPr/>
          <p:nvPr/>
        </p:nvCxnSpPr>
        <p:spPr>
          <a:xfrm rot="5400000">
            <a:off x="5666582" y="5287170"/>
            <a:ext cx="285750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>
            <a:extLst>
              <a:ext uri="{FF2B5EF4-FFF2-40B4-BE49-F238E27FC236}">
                <a16:creationId xmlns:a16="http://schemas.microsoft.com/office/drawing/2014/main" id="{3C88D892-5BB9-4503-98FC-C72DCEF75BA1}"/>
              </a:ext>
            </a:extLst>
          </p:cNvPr>
          <p:cNvCxnSpPr/>
          <p:nvPr/>
        </p:nvCxnSpPr>
        <p:spPr>
          <a:xfrm rot="5400000">
            <a:off x="5559426" y="6251576"/>
            <a:ext cx="500062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FD4BAF-0213-4BC4-A4E6-6AC80981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1 – создание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0963" name="Содержимое 5">
            <a:extLst>
              <a:ext uri="{FF2B5EF4-FFF2-40B4-BE49-F238E27FC236}">
                <a16:creationId xmlns:a16="http://schemas.microsoft.com/office/drawing/2014/main" id="{FB275BFE-994E-4310-8674-42FB09B7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Для начала необходимо создать </a:t>
            </a:r>
            <a:r>
              <a:rPr lang="ru-RU" altLang="ru-RU" b="1" dirty="0" err="1"/>
              <a:t>шейдерный</a:t>
            </a:r>
            <a:r>
              <a:rPr lang="ru-RU" altLang="ru-RU" b="1" dirty="0"/>
              <a:t> объект</a:t>
            </a:r>
            <a:r>
              <a:rPr lang="ru-RU" altLang="ru-RU" dirty="0"/>
              <a:t> (структура данных драйвера </a:t>
            </a:r>
            <a:r>
              <a:rPr lang="en-US" altLang="ru-RU" dirty="0"/>
              <a:t>OpenGL </a:t>
            </a:r>
            <a:r>
              <a:rPr lang="ru-RU" altLang="ru-RU" dirty="0"/>
              <a:t>для работы с шейдером)</a:t>
            </a:r>
          </a:p>
          <a:p>
            <a:pPr eaLnBrk="1" hangingPunct="1"/>
            <a:r>
              <a:rPr lang="ru-RU" altLang="ru-RU" dirty="0"/>
              <a:t>Для создания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служит функция </a:t>
            </a:r>
            <a:r>
              <a:rPr lang="en-US" altLang="ru-RU" dirty="0" err="1">
                <a:hlinkClick r:id="rId3"/>
              </a:rPr>
              <a:t>glCreateShaderObjectARB</a:t>
            </a:r>
            <a:endParaRPr lang="en-US" altLang="ru-RU" dirty="0"/>
          </a:p>
          <a:p>
            <a:pPr eaLnBrk="1" hangingPunct="1"/>
            <a:r>
              <a:rPr lang="ru-RU" altLang="ru-RU" dirty="0"/>
              <a:t>Возвращенный данной функцией объект имеет тип </a:t>
            </a:r>
            <a:r>
              <a:rPr lang="en-US" altLang="ru-RU" dirty="0" err="1"/>
              <a:t>GLhandleARB</a:t>
            </a:r>
            <a:r>
              <a:rPr lang="en-US" altLang="ru-RU" dirty="0"/>
              <a:t> </a:t>
            </a:r>
            <a:r>
              <a:rPr lang="ru-RU" altLang="ru-RU" dirty="0"/>
              <a:t>и используется приложением для дальнейшей работы с </a:t>
            </a:r>
            <a:r>
              <a:rPr lang="ru-RU" altLang="ru-RU" dirty="0" err="1"/>
              <a:t>шейдерным</a:t>
            </a:r>
            <a:r>
              <a:rPr lang="ru-RU" altLang="ru-RU" dirty="0"/>
              <a:t> объектом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5C784-AE34-43F8-A561-E3BE448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создания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41987" name="TextBox 3">
            <a:extLst>
              <a:ext uri="{FF2B5EF4-FFF2-40B4-BE49-F238E27FC236}">
                <a16:creationId xmlns:a16="http://schemas.microsoft.com/office/drawing/2014/main" id="{4761FD0E-10B7-4659-B79C-6AD62056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43125"/>
            <a:ext cx="85725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создание вершинного шейдера</a:t>
            </a:r>
            <a:endParaRPr lang="en-US" altLang="ru-RU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vertexShader = </a:t>
            </a: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glCreateShaderObjectARB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GL_VERTEX_SHADER_ARB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создание фрагментного шейдера</a:t>
            </a:r>
            <a:endParaRPr lang="en-US" altLang="ru-RU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fragmentShader = </a:t>
            </a: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glCreateShaderObjectARB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GL_FRAGMENT_SHADER_ARB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44B41E61-C250-45C8-9672-91B72093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Open GL 2.0</a:t>
            </a:r>
            <a:endParaRPr lang="ru-RU" altLang="ru-RU"/>
          </a:p>
        </p:txBody>
      </p:sp>
      <p:sp>
        <p:nvSpPr>
          <p:cNvPr id="8195" name="Содержимое 2">
            <a:extLst>
              <a:ext uri="{FF2B5EF4-FFF2-40B4-BE49-F238E27FC236}">
                <a16:creationId xmlns:a16="http://schemas.microsoft.com/office/drawing/2014/main" id="{CDFEEB0E-DA8A-42C7-B6BB-1028283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Опубликован в 2004 году</a:t>
            </a:r>
          </a:p>
          <a:p>
            <a:pPr eaLnBrk="1" hangingPunct="1"/>
            <a:r>
              <a:rPr lang="ru-RU" altLang="ru-RU" dirty="0"/>
              <a:t>Основное нововведение – добавлен язык шейдеров </a:t>
            </a:r>
            <a:r>
              <a:rPr lang="en-US" altLang="ru-RU" b="1" dirty="0"/>
              <a:t>GLSL</a:t>
            </a:r>
            <a:r>
              <a:rPr lang="ru-RU" altLang="ru-RU" dirty="0"/>
              <a:t> (</a:t>
            </a:r>
            <a:r>
              <a:rPr lang="en-US" altLang="ru-RU" dirty="0"/>
              <a:t>OpenGL Shading Language)</a:t>
            </a:r>
            <a:r>
              <a:rPr lang="ru-RU" altLang="ru-RU" dirty="0"/>
              <a:t> для написания программ, обрабатывающих вершины и фрагменты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09AF3F-296B-45E8-BC2C-E9C94CC9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2 – загрузка исходного кода </a:t>
            </a:r>
            <a:r>
              <a:rPr lang="ru-RU" dirty="0" err="1"/>
              <a:t>шейдера</a:t>
            </a:r>
            <a:r>
              <a:rPr lang="ru-RU" dirty="0"/>
              <a:t> в </a:t>
            </a:r>
            <a:r>
              <a:rPr lang="ru-RU" dirty="0" err="1"/>
              <a:t>шейдерный</a:t>
            </a:r>
            <a:r>
              <a:rPr lang="ru-RU" dirty="0"/>
              <a:t> объект</a:t>
            </a:r>
          </a:p>
        </p:txBody>
      </p:sp>
      <p:sp>
        <p:nvSpPr>
          <p:cNvPr id="43011" name="Содержимое 3">
            <a:extLst>
              <a:ext uri="{FF2B5EF4-FFF2-40B4-BE49-F238E27FC236}">
                <a16:creationId xmlns:a16="http://schemas.microsoft.com/office/drawing/2014/main" id="{07EEB1DC-4DC7-4E09-9E7F-D17426C9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Исходный код шейдера – массив строк, состоящих из символов</a:t>
            </a:r>
          </a:p>
          <a:p>
            <a:pPr lvl="1" eaLnBrk="1" hangingPunct="1"/>
            <a:r>
              <a:rPr lang="ru-RU" altLang="ru-RU" dirty="0"/>
              <a:t>Каждая строка может состоять из нескольких обычных строк, разделенных символом конца строки</a:t>
            </a:r>
          </a:p>
          <a:p>
            <a:pPr eaLnBrk="1" hangingPunct="1"/>
            <a:r>
              <a:rPr lang="ru-RU" altLang="ru-RU" dirty="0"/>
              <a:t>Для передачи исходного кода приложение должно передать массив строк в </a:t>
            </a:r>
            <a:r>
              <a:rPr lang="en-US" altLang="ru-RU" dirty="0"/>
              <a:t>OpenGL </a:t>
            </a:r>
            <a:r>
              <a:rPr lang="ru-RU" altLang="ru-RU" dirty="0"/>
              <a:t>при помощи </a:t>
            </a:r>
            <a:r>
              <a:rPr lang="en-US" altLang="ru-RU" dirty="0" err="1">
                <a:hlinkClick r:id="rId3"/>
              </a:rPr>
              <a:t>glShaderSourceARB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3D22E-45FD-416E-BE3D-A0A020A3974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загрузки исходного кода в </a:t>
            </a:r>
            <a:r>
              <a:rPr lang="ru-RU" dirty="0" err="1"/>
              <a:t>шейдерный</a:t>
            </a:r>
            <a:r>
              <a:rPr lang="ru-RU" dirty="0"/>
              <a:t> объект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F6D079F6-1ADE-4D8E-86B8-66FC9039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shaderSource1[] = “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shaderSource2[] = “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окончание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*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shaderSources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shaderSource1,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shaderSource2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glShaderSourceARB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vertexShader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shaderSources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ru-RU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TextBox 4">
            <a:extLst>
              <a:ext uri="{FF2B5EF4-FFF2-40B4-BE49-F238E27FC236}">
                <a16:creationId xmlns:a16="http://schemas.microsoft.com/office/drawing/2014/main" id="{DA160C38-DE05-4D41-91E9-0456F1C0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286375"/>
            <a:ext cx="8572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 GLcharARB shaderSource1[] = “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 GLcharARB** pShaderSource = &amp;shaderSource;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glShaderSourceARB(vertexShader, 1, pShaderSource, NULL);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7" name="TextBox 5">
            <a:extLst>
              <a:ext uri="{FF2B5EF4-FFF2-40B4-BE49-F238E27FC236}">
                <a16:creationId xmlns:a16="http://schemas.microsoft.com/office/drawing/2014/main" id="{A7DC3215-7B6D-4272-A6BE-63CA22EB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4857750"/>
            <a:ext cx="885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В случае, когда исходный код находится в одной строке, задача слегка упрощается: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0D8CFE-85E0-4B8D-A820-E43D096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3 – компиляция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5059" name="Содержимое 3">
            <a:extLst>
              <a:ext uri="{FF2B5EF4-FFF2-40B4-BE49-F238E27FC236}">
                <a16:creationId xmlns:a16="http://schemas.microsoft.com/office/drawing/2014/main" id="{D136D7C4-EDAD-43DC-A42F-8F27A51B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Компиляция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преобразует исходный код шейдера из текстового представления в объектный код</a:t>
            </a:r>
          </a:p>
          <a:p>
            <a:pPr eaLnBrk="1" hangingPunct="1"/>
            <a:r>
              <a:rPr lang="ru-RU" altLang="ru-RU" dirty="0"/>
              <a:t>Скомпилированные </a:t>
            </a:r>
            <a:r>
              <a:rPr lang="ru-RU" altLang="ru-RU" dirty="0" err="1"/>
              <a:t>шейдерные</a:t>
            </a:r>
            <a:r>
              <a:rPr lang="ru-RU" altLang="ru-RU" dirty="0"/>
              <a:t> объекты могут быть в дальнейшем связаны с программным объектом, для ее дальнейшей компоновки</a:t>
            </a:r>
          </a:p>
          <a:p>
            <a:pPr eaLnBrk="1" hangingPunct="1"/>
            <a:r>
              <a:rPr lang="ru-RU" altLang="ru-RU" dirty="0"/>
              <a:t>Компиляция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осуществляется при помощи функции </a:t>
            </a:r>
            <a:r>
              <a:rPr lang="en-US" altLang="ru-RU" dirty="0" err="1">
                <a:hlinkClick r:id="rId3"/>
              </a:rPr>
              <a:t>glCompileShaderARB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110D-0A6E-4633-B722-E27DA2B8FC5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компиляции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D347A760-7C05-4C34-B00B-4B93CE144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43125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glCompileShaderARB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успешность компиляции</a:t>
            </a:r>
            <a:endParaRPr lang="en-US" altLang="ru-RU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(shader, GL_OBJECT_COMPILE_STATUS_ARB, &amp;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(“Shader compilation error”);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136E3-EFDA-4A7D-90E8-02BD59CC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4</a:t>
            </a:r>
            <a:r>
              <a:rPr lang="ru-RU" dirty="0"/>
              <a:t> – создание программного объекта</a:t>
            </a:r>
          </a:p>
        </p:txBody>
      </p:sp>
      <p:sp>
        <p:nvSpPr>
          <p:cNvPr id="47107" name="Содержимое 2">
            <a:extLst>
              <a:ext uri="{FF2B5EF4-FFF2-40B4-BE49-F238E27FC236}">
                <a16:creationId xmlns:a16="http://schemas.microsoft.com/office/drawing/2014/main" id="{7B068F64-BB4C-48C7-A843-25040391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Программный объект включает в себя один или более шейдеров и заменяет собой часть стандартной функциональности </a:t>
            </a:r>
            <a:r>
              <a:rPr lang="en-US" altLang="ru-RU" dirty="0"/>
              <a:t>OpenGL</a:t>
            </a:r>
          </a:p>
          <a:p>
            <a:pPr eaLnBrk="1" hangingPunct="1"/>
            <a:r>
              <a:rPr lang="ru-RU" altLang="ru-RU" dirty="0"/>
              <a:t>Программный объект создается при помощи функции </a:t>
            </a:r>
            <a:r>
              <a:rPr lang="en-US" altLang="ru-RU" dirty="0" err="1">
                <a:hlinkClick r:id="rId3"/>
              </a:rPr>
              <a:t>glCreateProgramObjectARB</a:t>
            </a:r>
            <a:endParaRPr lang="en-US" altLang="ru-RU" dirty="0"/>
          </a:p>
          <a:p>
            <a:pPr eaLnBrk="1" hangingPunct="1"/>
            <a:r>
              <a:rPr lang="ru-RU" altLang="ru-RU" dirty="0"/>
              <a:t>Возвращенный данной функцией программный объект имеет тип </a:t>
            </a:r>
            <a:r>
              <a:rPr lang="en-US" altLang="ru-RU" dirty="0" err="1"/>
              <a:t>GLhandleARB</a:t>
            </a:r>
            <a:r>
              <a:rPr lang="en-US" altLang="ru-RU" dirty="0"/>
              <a:t> </a:t>
            </a:r>
            <a:r>
              <a:rPr lang="ru-RU" altLang="ru-RU" dirty="0"/>
              <a:t>и может быть использован для дальнейшей работы с программным объектом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5160F3-E6F0-4752-80CA-86AD7C1C1EE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создания программного объекта</a:t>
            </a:r>
          </a:p>
        </p:txBody>
      </p:sp>
      <p:sp>
        <p:nvSpPr>
          <p:cNvPr id="48131" name="TextBox 4">
            <a:extLst>
              <a:ext uri="{FF2B5EF4-FFF2-40B4-BE49-F238E27FC236}">
                <a16:creationId xmlns:a16="http://schemas.microsoft.com/office/drawing/2014/main" id="{94F19BEA-B6BF-4D82-A7FD-9C6C193E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= 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glCreateProgramObjectARB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>
            <a:extLst>
              <a:ext uri="{FF2B5EF4-FFF2-40B4-BE49-F238E27FC236}">
                <a16:creationId xmlns:a16="http://schemas.microsoft.com/office/drawing/2014/main" id="{46520B6E-F9F6-4431-A401-2090A0F0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Шаг </a:t>
            </a:r>
            <a:r>
              <a:rPr lang="en-US" altLang="ru-RU" sz="4000"/>
              <a:t>5</a:t>
            </a:r>
            <a:r>
              <a:rPr lang="ru-RU" altLang="ru-RU" sz="4000"/>
              <a:t> – связывание шейдерных объектов с программным объектом</a:t>
            </a:r>
          </a:p>
        </p:txBody>
      </p:sp>
      <p:sp>
        <p:nvSpPr>
          <p:cNvPr id="49155" name="Содержимое 2">
            <a:extLst>
              <a:ext uri="{FF2B5EF4-FFF2-40B4-BE49-F238E27FC236}">
                <a16:creationId xmlns:a16="http://schemas.microsoft.com/office/drawing/2014/main" id="{849F38F3-5D3B-4FA8-B605-08656817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использовать несколько программных объектов, собранных из разных шейдеров</a:t>
            </a:r>
            <a:endParaRPr lang="en-US" altLang="ru-RU"/>
          </a:p>
          <a:p>
            <a:pPr eaLnBrk="1" hangingPunct="1"/>
            <a:r>
              <a:rPr lang="ru-RU" altLang="ru-RU"/>
              <a:t>Для указания </a:t>
            </a:r>
            <a:r>
              <a:rPr lang="en-US" altLang="ru-RU"/>
              <a:t>OpenGL</a:t>
            </a:r>
            <a:r>
              <a:rPr lang="ru-RU" altLang="ru-RU"/>
              <a:t>, какие шейдеры с данной программой используются, служит функция </a:t>
            </a:r>
            <a:r>
              <a:rPr lang="en-US" altLang="ru-RU">
                <a:hlinkClick r:id="rId3"/>
              </a:rPr>
              <a:t>glAttachObjectARB</a:t>
            </a:r>
            <a:r>
              <a:rPr lang="en-US" altLang="ru-RU"/>
              <a:t>, </a:t>
            </a:r>
            <a:r>
              <a:rPr lang="ru-RU" altLang="ru-RU"/>
              <a:t>выполняющая присоединение шейдерного объекта к программному объекту</a:t>
            </a:r>
            <a:endParaRPr lang="en-US" alt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A98A88-E73F-45F6-9E3F-B914762D35A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Пример связывания </a:t>
            </a:r>
            <a:r>
              <a:rPr lang="ru-RU" sz="4000" dirty="0" err="1"/>
              <a:t>шейдерных</a:t>
            </a:r>
            <a:r>
              <a:rPr lang="ru-RU" sz="4000" dirty="0"/>
              <a:t> объектов с </a:t>
            </a:r>
            <a:r>
              <a:rPr lang="ru-RU" sz="4000" dirty="0" err="1"/>
              <a:t>шейдерной</a:t>
            </a:r>
            <a:r>
              <a:rPr lang="ru-RU" sz="4000" dirty="0"/>
              <a:t> программой</a:t>
            </a:r>
          </a:p>
        </p:txBody>
      </p:sp>
      <p:sp>
        <p:nvSpPr>
          <p:cNvPr id="50179" name="TextBox 4">
            <a:extLst>
              <a:ext uri="{FF2B5EF4-FFF2-40B4-BE49-F238E27FC236}">
                <a16:creationId xmlns:a16="http://schemas.microsoft.com/office/drawing/2014/main" id="{4C3914D3-AB1A-4817-ADBC-8A766A5C3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program;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vertexShader;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fragmentShader;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glAttachObjectARB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(program, vertexShader);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glAttachObjectARB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(program, fragmentShader);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3AAA0-8DBB-44A5-850B-041AF4D2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 – компоновка </a:t>
            </a:r>
            <a:r>
              <a:rPr lang="ru-RU" dirty="0" err="1"/>
              <a:t>шейдерной</a:t>
            </a:r>
            <a:r>
              <a:rPr lang="ru-RU" dirty="0"/>
              <a:t> программы</a:t>
            </a:r>
          </a:p>
        </p:txBody>
      </p:sp>
      <p:sp>
        <p:nvSpPr>
          <p:cNvPr id="51203" name="Содержимое 2">
            <a:extLst>
              <a:ext uri="{FF2B5EF4-FFF2-40B4-BE49-F238E27FC236}">
                <a16:creationId xmlns:a16="http://schemas.microsoft.com/office/drawing/2014/main" id="{9969AEDB-B99A-4745-B8E8-3E7D6C88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После связывания скомпилированных </a:t>
            </a:r>
            <a:r>
              <a:rPr lang="ru-RU" altLang="ru-RU" dirty="0" err="1"/>
              <a:t>шейдерных</a:t>
            </a:r>
            <a:r>
              <a:rPr lang="ru-RU" altLang="ru-RU" dirty="0"/>
              <a:t> объектов с программным объектом программу необходимо скомпоновать</a:t>
            </a:r>
          </a:p>
          <a:p>
            <a:pPr eaLnBrk="1" hangingPunct="1"/>
            <a:r>
              <a:rPr lang="ru-RU" altLang="ru-RU" dirty="0"/>
              <a:t>Скомпонованный программный объект можно использовать для включения в процесс рендеринга</a:t>
            </a:r>
          </a:p>
          <a:p>
            <a:pPr eaLnBrk="1" hangingPunct="1"/>
            <a:r>
              <a:rPr lang="ru-RU" altLang="ru-RU" dirty="0"/>
              <a:t>Компоновка программы осуществляется при помощи функции </a:t>
            </a:r>
            <a:r>
              <a:rPr lang="en-US" altLang="ru-RU" dirty="0" err="1">
                <a:hlinkClick r:id="rId3"/>
              </a:rPr>
              <a:t>glLinkProgramARB</a:t>
            </a:r>
            <a:endParaRPr lang="ru-RU" alt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12F20-5231-45A6-80B7-6BC45FC1C0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компоновки программного объекта</a:t>
            </a:r>
          </a:p>
        </p:txBody>
      </p:sp>
      <p:sp>
        <p:nvSpPr>
          <p:cNvPr id="52227" name="TextBox 3">
            <a:extLst>
              <a:ext uri="{FF2B5EF4-FFF2-40B4-BE49-F238E27FC236}">
                <a16:creationId xmlns:a16="http://schemas.microsoft.com/office/drawing/2014/main" id="{255ABFF2-5006-472E-ABF0-013F5830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glLinkProgramARB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GLint linkStatus;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glGetObjectParameterivARB(program, GL_OBJECT_LINK_STATUS_ARB, &amp;linkStatus);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if (linkStatus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printf(“Program linking error”);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E9B5E-AF6E-4C6C-9DCD-68E349FC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Программируемый конвейер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005718A-6BED-4A5E-B829-E219F7E4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0128" cy="435133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Передача вершин и их атрибутов</a:t>
            </a:r>
          </a:p>
          <a:p>
            <a:r>
              <a:rPr lang="ru-RU" dirty="0"/>
              <a:t>Обработка вершин</a:t>
            </a:r>
          </a:p>
          <a:p>
            <a:pPr lvl="1"/>
            <a:r>
              <a:rPr lang="ru-RU" dirty="0"/>
              <a:t>Вершинный шейдер</a:t>
            </a:r>
            <a:endParaRPr lang="en-US" dirty="0"/>
          </a:p>
          <a:p>
            <a:pPr lvl="1"/>
            <a:r>
              <a:rPr lang="ru-RU" dirty="0"/>
              <a:t>Тесселяция</a:t>
            </a:r>
          </a:p>
          <a:p>
            <a:pPr lvl="1"/>
            <a:r>
              <a:rPr lang="ru-RU" dirty="0"/>
              <a:t>Геометрический шейдер</a:t>
            </a:r>
          </a:p>
          <a:p>
            <a:r>
              <a:rPr lang="ru-RU" dirty="0"/>
              <a:t>Пост-обработка вершин</a:t>
            </a:r>
          </a:p>
          <a:p>
            <a:pPr lvl="1"/>
            <a:r>
              <a:rPr lang="en-US" dirty="0"/>
              <a:t>Transform Feedback</a:t>
            </a:r>
          </a:p>
          <a:p>
            <a:pPr lvl="1"/>
            <a:r>
              <a:rPr lang="ru-RU" dirty="0"/>
              <a:t>Сборка примитивов</a:t>
            </a:r>
          </a:p>
          <a:p>
            <a:pPr lvl="1"/>
            <a:r>
              <a:rPr lang="ru-RU" dirty="0"/>
              <a:t>Отсечение примитивов</a:t>
            </a:r>
          </a:p>
          <a:p>
            <a:pPr lvl="1"/>
            <a:r>
              <a:rPr lang="ru-RU" dirty="0"/>
              <a:t>Отбраковка граней</a:t>
            </a:r>
          </a:p>
          <a:p>
            <a:r>
              <a:rPr lang="ru-RU" dirty="0"/>
              <a:t>Растеризация</a:t>
            </a:r>
          </a:p>
          <a:p>
            <a:r>
              <a:rPr lang="ru-RU" dirty="0"/>
              <a:t>Обработка фрагментов</a:t>
            </a:r>
            <a:endParaRPr lang="en-US" dirty="0"/>
          </a:p>
          <a:p>
            <a:pPr lvl="1"/>
            <a:r>
              <a:rPr lang="ru-RU" dirty="0"/>
              <a:t>Фрагментный шейдер</a:t>
            </a:r>
          </a:p>
          <a:p>
            <a:r>
              <a:rPr lang="ru-RU" dirty="0"/>
              <a:t>Операции над </a:t>
            </a:r>
            <a:r>
              <a:rPr lang="ru-RU" dirty="0" err="1"/>
              <a:t>сэмплами</a:t>
            </a:r>
            <a:endParaRPr lang="ru-RU" dirty="0"/>
          </a:p>
          <a:p>
            <a:pPr lvl="1"/>
            <a:r>
              <a:rPr lang="ru-RU" dirty="0"/>
              <a:t>Тесты принадлежности буферу кадра, тест ножниц, тест трафарета, тест глубины</a:t>
            </a:r>
          </a:p>
          <a:p>
            <a:pPr lvl="1"/>
            <a:r>
              <a:rPr lang="ru-RU" dirty="0"/>
              <a:t>Смешивание цветов</a:t>
            </a:r>
          </a:p>
          <a:p>
            <a:pPr lvl="1"/>
            <a:r>
              <a:rPr lang="ru-RU" dirty="0"/>
              <a:t>Запись в буфер кадра (с учетом масок цвета, глубины, трафарета)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F7FFE-18AA-485D-A91A-C8E5762F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1412776"/>
            <a:ext cx="2390087" cy="5309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96A7C-D330-42C0-9A73-38FD5CBF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7</a:t>
            </a:r>
            <a:r>
              <a:rPr lang="ru-RU" dirty="0"/>
              <a:t> – </a:t>
            </a:r>
            <a:r>
              <a:rPr lang="ru-RU" dirty="0" err="1"/>
              <a:t>валидация</a:t>
            </a:r>
            <a:r>
              <a:rPr lang="ru-RU" dirty="0"/>
              <a:t> программного объекта</a:t>
            </a:r>
          </a:p>
        </p:txBody>
      </p:sp>
      <p:sp>
        <p:nvSpPr>
          <p:cNvPr id="53251" name="Содержимое 2">
            <a:extLst>
              <a:ext uri="{FF2B5EF4-FFF2-40B4-BE49-F238E27FC236}">
                <a16:creationId xmlns:a16="http://schemas.microsoft.com/office/drawing/2014/main" id="{6C9F032E-2918-45C2-ADC7-86B12FD5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Необязательный шаг, позволяющий проверить скомпонованную программу на корректность</a:t>
            </a:r>
          </a:p>
          <a:p>
            <a:pPr lvl="1" eaLnBrk="1" hangingPunct="1"/>
            <a:r>
              <a:rPr lang="ru-RU" altLang="ru-RU"/>
              <a:t>Например, получить сведения о возможных причинах неэффективной работы шейдерной программы</a:t>
            </a:r>
          </a:p>
          <a:p>
            <a:pPr eaLnBrk="1" hangingPunct="1"/>
            <a:r>
              <a:rPr lang="ru-RU" altLang="ru-RU"/>
              <a:t>Проверка корректности скомпонованной программы осуществляется при помощи функции </a:t>
            </a:r>
            <a:r>
              <a:rPr lang="en-US" altLang="ru-RU">
                <a:hlinkClick r:id="rId3"/>
              </a:rPr>
              <a:t>glValidateProgramARB</a:t>
            </a:r>
            <a:endParaRPr lang="ru-RU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2D0F1-398A-4D57-8935-3E683B96675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</a:t>
            </a:r>
            <a:r>
              <a:rPr lang="ru-RU" dirty="0" err="1"/>
              <a:t>валидации</a:t>
            </a:r>
            <a:r>
              <a:rPr lang="ru-RU" dirty="0"/>
              <a:t> </a:t>
            </a:r>
            <a:r>
              <a:rPr lang="ru-RU" dirty="0" err="1"/>
              <a:t>шейдерной</a:t>
            </a:r>
            <a:r>
              <a:rPr lang="ru-RU" dirty="0"/>
              <a:t> программы</a:t>
            </a:r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56D97EC2-18B4-4A13-856C-DC630B10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Validate()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glValidateProgramARB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GLint validationStatus;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(program, GL_OBJECT_VALIDATE_STATUS_ARB, &amp;validationStatus);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PrintInfoLog(program)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if (validationStatus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PrintInfoLog(GLhandleARB object)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GLcharARB buffer[10000];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GLsizei length;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glGetInfoLogARB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(object, sizeof(buffer) - 1, &amp;length, buffer);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printf(“%s”, buffer);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>
            <a:extLst>
              <a:ext uri="{FF2B5EF4-FFF2-40B4-BE49-F238E27FC236}">
                <a16:creationId xmlns:a16="http://schemas.microsoft.com/office/drawing/2014/main" id="{155147E0-5310-4A51-A73F-3553D1ED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Шаг 8 – установка шейдерной программы как часть текущего состояния </a:t>
            </a:r>
            <a:r>
              <a:rPr lang="en-US" altLang="ru-RU" sz="3600"/>
              <a:t>OpenGL</a:t>
            </a:r>
            <a:endParaRPr lang="ru-RU" altLang="ru-RU" sz="3600"/>
          </a:p>
        </p:txBody>
      </p:sp>
      <p:sp>
        <p:nvSpPr>
          <p:cNvPr id="55299" name="Содержимое 2">
            <a:extLst>
              <a:ext uri="{FF2B5EF4-FFF2-40B4-BE49-F238E27FC236}">
                <a16:creationId xmlns:a16="http://schemas.microsoft.com/office/drawing/2014/main" id="{8C1B4114-A22E-4F26-AEC2-D2414E45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скомпоновать одну или несколько шейдерных программ</a:t>
            </a:r>
          </a:p>
          <a:p>
            <a:pPr lvl="1" eaLnBrk="1" hangingPunct="1"/>
            <a:r>
              <a:rPr lang="ru-RU" altLang="ru-RU"/>
              <a:t>Каждая программа может реализовывать тот или иной способ рендеринга</a:t>
            </a:r>
          </a:p>
          <a:p>
            <a:pPr eaLnBrk="1" hangingPunct="1"/>
            <a:r>
              <a:rPr lang="ru-RU" altLang="ru-RU"/>
              <a:t>Данные программы могут быть установлены в текущее состояние для рендеринга при помощи функции </a:t>
            </a:r>
            <a:r>
              <a:rPr lang="en-US" altLang="ru-RU">
                <a:hlinkClick r:id="rId3"/>
              </a:rPr>
              <a:t>glUseProgramObjectARB</a:t>
            </a:r>
            <a:endParaRPr lang="en-US" altLang="ru-RU"/>
          </a:p>
          <a:p>
            <a:pPr lvl="1" eaLnBrk="1" hangingPunct="1"/>
            <a:r>
              <a:rPr lang="ru-RU" altLang="ru-RU"/>
              <a:t>При этом стандартные механизмы рендеринга вершин и/или фрагментов будут заменены на определенные пользователем</a:t>
            </a:r>
            <a:endParaRPr lang="en-US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406A69-FB04-4D53-A979-3C5CB8DF40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установки программного объекта</a:t>
            </a:r>
          </a:p>
        </p:txBody>
      </p:sp>
      <p:sp>
        <p:nvSpPr>
          <p:cNvPr id="56323" name="TextBox 4">
            <a:extLst>
              <a:ext uri="{FF2B5EF4-FFF2-40B4-BE49-F238E27FC236}">
                <a16:creationId xmlns:a16="http://schemas.microsoft.com/office/drawing/2014/main" id="{B36B31BF-204E-4F5D-A457-BB11ABF0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делаем программный объект активным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выполняем настройку программного объекта и рендеринг объектов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переключаемся на стандартный механизм рендеринга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6D1E04-C3F6-4047-BFA9-5C183AAB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Удаление программ и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57347" name="Содержимое 3">
            <a:extLst>
              <a:ext uri="{FF2B5EF4-FFF2-40B4-BE49-F238E27FC236}">
                <a16:creationId xmlns:a16="http://schemas.microsoft.com/office/drawing/2014/main" id="{D219B187-95D0-4A43-92A7-56F569B1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Ставшие ненужными шейдерные и программные объекты необходимо удалить при помощи функции </a:t>
            </a:r>
            <a:r>
              <a:rPr lang="en-US" altLang="ru-RU">
                <a:hlinkClick r:id="rId3"/>
              </a:rPr>
              <a:t>glDeleteObjectARB</a:t>
            </a:r>
            <a:endParaRPr lang="en-US" altLang="ru-RU"/>
          </a:p>
          <a:p>
            <a:pPr lvl="1" eaLnBrk="1" hangingPunct="1"/>
            <a:r>
              <a:rPr lang="ru-RU" altLang="ru-RU"/>
              <a:t>Шейдерные объекты, с помощью которых была скомпонована шейдерная программа можно удалять – программный объект при этом сохранит работоспособность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061B8-AC25-49DE-ADED-BC5C2C517B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удаления </a:t>
            </a:r>
            <a:r>
              <a:rPr lang="ru-RU" dirty="0" err="1"/>
              <a:t>шейдерных</a:t>
            </a:r>
            <a:r>
              <a:rPr lang="ru-RU" dirty="0"/>
              <a:t> и программных объектов</a:t>
            </a: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9691DD46-D0BA-4D7E-B16F-58E72827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glDeleteObjectARB(program);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glDeleteObjectARB(vertexShader);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glDeleteObjectARB(fragmentShader);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2840F9C-5236-4158-8AF9-3DB3B2B8C5D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Передача параметров в </a:t>
            </a:r>
            <a:r>
              <a:rPr lang="ru-RU" err="1"/>
              <a:t>шейдерную</a:t>
            </a:r>
            <a:r>
              <a:rPr lang="ru-RU"/>
              <a:t> программу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65619-FEC7-4F01-969E-1C00C9F6D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2">
            <a:extLst>
              <a:ext uri="{FF2B5EF4-FFF2-40B4-BE49-F238E27FC236}">
                <a16:creationId xmlns:a16="http://schemas.microsoft.com/office/drawing/2014/main" id="{D3497D15-DD86-4E23-A1B9-C6494716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Передача значений</a:t>
            </a:r>
            <a:r>
              <a:rPr lang="en-US" altLang="ru-RU" sz="3600"/>
              <a:t> uniform-</a:t>
            </a:r>
            <a:r>
              <a:rPr lang="ru-RU" altLang="ru-RU" sz="3600"/>
              <a:t>переменных в шейдерную программу</a:t>
            </a:r>
          </a:p>
        </p:txBody>
      </p:sp>
      <p:sp>
        <p:nvSpPr>
          <p:cNvPr id="60419" name="Содержимое 3">
            <a:extLst>
              <a:ext uri="{FF2B5EF4-FFF2-40B4-BE49-F238E27FC236}">
                <a16:creationId xmlns:a16="http://schemas.microsoft.com/office/drawing/2014/main" id="{7D5DDA7A-D800-4EDD-B011-B946C070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задать значение </a:t>
            </a:r>
            <a:r>
              <a:rPr lang="en-US" altLang="ru-RU"/>
              <a:t>uniform-</a:t>
            </a:r>
            <a:r>
              <a:rPr lang="ru-RU" altLang="ru-RU"/>
              <a:t>переменной программного объекта с заданным расположением при помощи функции </a:t>
            </a:r>
            <a:r>
              <a:rPr lang="en-US" altLang="ru-RU">
                <a:hlinkClick r:id="rId3"/>
              </a:rPr>
              <a:t>glUniformARB</a:t>
            </a:r>
            <a:endParaRPr lang="ru-RU" altLang="ru-RU"/>
          </a:p>
          <a:p>
            <a:pPr lvl="1" eaLnBrk="1" hangingPunct="1"/>
            <a:r>
              <a:rPr lang="ru-RU" altLang="ru-RU"/>
              <a:t>Программный объект должен быть предварительно сделан активным</a:t>
            </a:r>
            <a:endParaRPr lang="en-US" altLang="ru-RU"/>
          </a:p>
          <a:p>
            <a:pPr eaLnBrk="1" hangingPunct="1"/>
            <a:r>
              <a:rPr lang="ru-RU" altLang="ru-RU"/>
              <a:t>Расположение </a:t>
            </a:r>
            <a:r>
              <a:rPr lang="en-US" altLang="ru-RU"/>
              <a:t>uniform-</a:t>
            </a:r>
            <a:r>
              <a:rPr lang="ru-RU" altLang="ru-RU"/>
              <a:t>переменной</a:t>
            </a:r>
            <a:r>
              <a:rPr lang="en-US" altLang="ru-RU"/>
              <a:t> </a:t>
            </a:r>
            <a:r>
              <a:rPr lang="ru-RU" altLang="ru-RU"/>
              <a:t>по ее имени можно получить при помощи функции </a:t>
            </a:r>
            <a:r>
              <a:rPr lang="en-US" altLang="ru-RU">
                <a:hlinkClick r:id="rId4"/>
              </a:rPr>
              <a:t>glGetUniformLocationARB</a:t>
            </a:r>
            <a:endParaRPr lang="en-US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1CAE-97D4-42FE-AA3A-FD115D5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передачи </a:t>
            </a:r>
            <a:r>
              <a:rPr lang="en-US" dirty="0"/>
              <a:t>uniform-</a:t>
            </a:r>
            <a:r>
              <a:rPr lang="ru-RU" dirty="0"/>
              <a:t>переменной в </a:t>
            </a:r>
            <a:r>
              <a:rPr lang="ru-RU" dirty="0" err="1"/>
              <a:t>шейдер</a:t>
            </a:r>
            <a:endParaRPr lang="ru-RU" dirty="0"/>
          </a:p>
        </p:txBody>
      </p:sp>
      <p:sp>
        <p:nvSpPr>
          <p:cNvPr id="61443" name="TextBox 3">
            <a:extLst>
              <a:ext uri="{FF2B5EF4-FFF2-40B4-BE49-F238E27FC236}">
                <a16:creationId xmlns:a16="http://schemas.microsoft.com/office/drawing/2014/main" id="{61F0174E-40BB-4E51-A246-2ADF7B86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uniform-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переменной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phase (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предполагается, что данная переменная объявлена в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одном из шейдеров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с квалификатором </a:t>
            </a:r>
            <a:r>
              <a:rPr lang="en-US" altLang="ru-RU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GLint phaseLocation = glGetUniformLocationARB(program, "phase");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задаем значение данной переменной (предполагается, что переменная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имеет тип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float (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суффикс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1f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в имени функции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glUniform*ARB)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glUniform1fARB(phaseLocation, 0.8f);</a:t>
            </a:r>
            <a:endParaRPr lang="ru-RU" altLang="ru-RU" sz="16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деактивируем шейдерную программу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148AE-D1CE-445D-B870-468724A9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Передача </a:t>
            </a:r>
            <a:r>
              <a:rPr lang="en-US" dirty="0"/>
              <a:t>attribute-</a:t>
            </a:r>
            <a:r>
              <a:rPr lang="ru-RU" dirty="0"/>
              <a:t>переменных </a:t>
            </a:r>
            <a:r>
              <a:rPr lang="ru-RU" dirty="0" err="1"/>
              <a:t>шейдерной</a:t>
            </a:r>
            <a:r>
              <a:rPr lang="ru-RU" dirty="0"/>
              <a:t> программе</a:t>
            </a:r>
          </a:p>
        </p:txBody>
      </p:sp>
      <p:sp>
        <p:nvSpPr>
          <p:cNvPr id="62467" name="Содержимое 2">
            <a:extLst>
              <a:ext uri="{FF2B5EF4-FFF2-40B4-BE49-F238E27FC236}">
                <a16:creationId xmlns:a16="http://schemas.microsoft.com/office/drawing/2014/main" id="{8C61001C-A2FE-4F69-ACE6-1A6012D4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Значение </a:t>
            </a:r>
            <a:r>
              <a:rPr lang="en-US" altLang="ru-RU"/>
              <a:t>attribute-</a:t>
            </a:r>
            <a:r>
              <a:rPr lang="ru-RU" altLang="ru-RU"/>
              <a:t>переменной с известным расположением может быть передано шейдеру при помощи функции </a:t>
            </a:r>
            <a:r>
              <a:rPr lang="en-US" altLang="ru-RU">
                <a:hlinkClick r:id="rId3"/>
              </a:rPr>
              <a:t>glVertexAttrib</a:t>
            </a:r>
            <a:r>
              <a:rPr lang="ru-RU" altLang="ru-RU">
                <a:hlinkClick r:id="rId3"/>
              </a:rPr>
              <a:t>*</a:t>
            </a:r>
            <a:r>
              <a:rPr lang="en-US" altLang="ru-RU">
                <a:hlinkClick r:id="rId3"/>
              </a:rPr>
              <a:t>ARB</a:t>
            </a:r>
            <a:r>
              <a:rPr lang="en-US" altLang="ru-RU"/>
              <a:t> </a:t>
            </a:r>
            <a:r>
              <a:rPr lang="ru-RU" altLang="ru-RU"/>
              <a:t>внутри </a:t>
            </a:r>
            <a:r>
              <a:rPr lang="en-US" altLang="ru-RU"/>
              <a:t>glBegin()/glEnd() </a:t>
            </a:r>
            <a:r>
              <a:rPr lang="ru-RU" altLang="ru-RU"/>
              <a:t>перед вызовом </a:t>
            </a:r>
            <a:r>
              <a:rPr lang="en-US" altLang="ru-RU"/>
              <a:t>glVertex()</a:t>
            </a:r>
          </a:p>
          <a:p>
            <a:pPr eaLnBrk="1" hangingPunct="1"/>
            <a:r>
              <a:rPr lang="ru-RU" altLang="ru-RU"/>
              <a:t>Целый массив атрибутов вершин может быть передан вершинному шейдеру при помощи функции </a:t>
            </a:r>
            <a:r>
              <a:rPr lang="en-US" altLang="ru-RU">
                <a:hlinkClick r:id="rId4"/>
              </a:rPr>
              <a:t>glVertexAttribPointerARB</a:t>
            </a:r>
            <a:endParaRPr lang="ru-RU" altLang="ru-RU"/>
          </a:p>
          <a:p>
            <a:pPr eaLnBrk="1" hangingPunct="1"/>
            <a:r>
              <a:rPr lang="ru-RU" altLang="ru-RU"/>
              <a:t>Узнать расположение </a:t>
            </a:r>
            <a:r>
              <a:rPr lang="en-US" altLang="ru-RU"/>
              <a:t>attribute-</a:t>
            </a:r>
            <a:r>
              <a:rPr lang="ru-RU" altLang="ru-RU"/>
              <a:t>переменной можно при помощи функции </a:t>
            </a:r>
            <a:r>
              <a:rPr lang="en-US" altLang="ru-RU">
                <a:hlinkClick r:id="rId5"/>
              </a:rPr>
              <a:t>glGetAttribLocationARB</a:t>
            </a:r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472C26EC-9850-4655-A10B-4CF5638F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шейдер?</a:t>
            </a:r>
          </a:p>
        </p:txBody>
      </p:sp>
      <p:sp>
        <p:nvSpPr>
          <p:cNvPr id="10243" name="Содержимое 2">
            <a:extLst>
              <a:ext uri="{FF2B5EF4-FFF2-40B4-BE49-F238E27FC236}">
                <a16:creationId xmlns:a16="http://schemas.microsoft.com/office/drawing/2014/main" id="{C8D99FA9-261B-4CDF-851B-D346F67A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Шейдер (англ. – </a:t>
            </a:r>
            <a:r>
              <a:rPr lang="en-US" altLang="ru-RU" dirty="0"/>
              <a:t>shader</a:t>
            </a:r>
            <a:r>
              <a:rPr lang="ru-RU" altLang="ru-RU" dirty="0"/>
              <a:t>) – пользовательская программа для выполнения на видеокарте</a:t>
            </a:r>
          </a:p>
          <a:p>
            <a:pPr eaLnBrk="1" hangingPunct="1"/>
            <a:r>
              <a:rPr lang="ru-RU" altLang="ru-RU" dirty="0"/>
              <a:t>Типы шейдеров</a:t>
            </a:r>
          </a:p>
          <a:p>
            <a:pPr lvl="1" eaLnBrk="1" hangingPunct="1"/>
            <a:r>
              <a:rPr lang="ru-RU" altLang="ru-RU" dirty="0"/>
              <a:t>Вершинный шейдер</a:t>
            </a:r>
          </a:p>
          <a:p>
            <a:pPr lvl="1" eaLnBrk="1" hangingPunct="1"/>
            <a:r>
              <a:rPr lang="ru-RU" altLang="ru-RU" dirty="0"/>
              <a:t>Управление тесселяцией</a:t>
            </a:r>
          </a:p>
          <a:p>
            <a:pPr lvl="1" eaLnBrk="1" hangingPunct="1"/>
            <a:r>
              <a:rPr lang="ru-RU" altLang="ru-RU" dirty="0"/>
              <a:t>Геометрический шейдер</a:t>
            </a:r>
          </a:p>
          <a:p>
            <a:pPr lvl="1" eaLnBrk="1" hangingPunct="1"/>
            <a:r>
              <a:rPr lang="ru-RU" altLang="ru-RU" dirty="0"/>
              <a:t>Фрагментный шейдеры</a:t>
            </a:r>
          </a:p>
          <a:p>
            <a:pPr lvl="1" eaLnBrk="1" hangingPunct="1"/>
            <a:r>
              <a:rPr lang="ru-RU" altLang="ru-RU" dirty="0"/>
              <a:t>Вычислительный шейдер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E099D-3D8A-4585-88C3-8D07330B53A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Пример передачи значения </a:t>
            </a:r>
            <a:r>
              <a:rPr lang="en-US" sz="4000" dirty="0"/>
              <a:t>attribute-</a:t>
            </a:r>
            <a:r>
              <a:rPr lang="ru-RU" sz="4000" dirty="0"/>
              <a:t>переменной отдельно взятой вершины</a:t>
            </a:r>
          </a:p>
        </p:txBody>
      </p:sp>
      <p:sp>
        <p:nvSpPr>
          <p:cNvPr id="63491" name="TextBox 3">
            <a:extLst>
              <a:ext uri="{FF2B5EF4-FFF2-40B4-BE49-F238E27FC236}">
                <a16:creationId xmlns:a16="http://schemas.microsoft.com/office/drawing/2014/main" id="{C3BF717F-8191-42D9-A7B7-A9633F97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809751"/>
            <a:ext cx="85725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атрибута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endParaRPr lang="ru-RU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GLint vertex2Location = glGetAttribLocationARB(program, "vertex2");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glBegin(GL_TRIANGLES);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задаем значение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attribute-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переменной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vertex2,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объявленной как </a:t>
            </a:r>
            <a:r>
              <a:rPr lang="en-US" altLang="ru-RU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ru-RU" altLang="ru-RU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0,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0,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</a:t>
            </a:r>
            <a:r>
              <a:rPr lang="ru-RU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</a:t>
            </a:r>
            <a:r>
              <a:rPr lang="ru-RU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</a:t>
            </a:r>
            <a:r>
              <a:rPr lang="ru-RU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0, </a:t>
            </a:r>
            <a:r>
              <a:rPr lang="ru-RU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7D3CF-881E-4964-B5A4-97E9133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передачи массива </a:t>
            </a:r>
            <a:r>
              <a:rPr lang="en-US" dirty="0"/>
              <a:t>attribute</a:t>
            </a:r>
            <a:r>
              <a:rPr lang="ru-RU" dirty="0"/>
              <a:t>-переменных </a:t>
            </a:r>
            <a:r>
              <a:rPr lang="ru-RU" dirty="0" err="1"/>
              <a:t>шейдеру</a:t>
            </a:r>
            <a:endParaRPr lang="ru-RU" dirty="0"/>
          </a:p>
        </p:txBody>
      </p:sp>
      <p:sp>
        <p:nvSpPr>
          <p:cNvPr id="64515" name="TextBox 3">
            <a:extLst>
              <a:ext uri="{FF2B5EF4-FFF2-40B4-BE49-F238E27FC236}">
                <a16:creationId xmlns:a16="http://schemas.microsoft.com/office/drawing/2014/main" id="{9FAB9AC8-F595-47D2-B1BD-18974194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809750"/>
            <a:ext cx="85725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атрибута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endParaRPr lang="ru-RU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GLint vertex2Location = glGetAttribLocationARB(program, "vertex2");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задаем параметры массива атрибутов и массива вершин (в данном случае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attribute-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 объявлена как </a:t>
            </a:r>
            <a:r>
              <a:rPr lang="en-US" altLang="ru-RU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glVertexAttribPointerARB(vertex2Location, 3, GL_FLOAT, GL_FALSE, sizeof(Vertex), &amp;g_shapeVertices[0].x1);</a:t>
            </a:r>
            <a:endParaRPr lang="ru-RU" altLang="ru-RU" sz="13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glVertexPointer(3, GL_FLOAT, sizeof(Vertex), &amp;g_shapeVertices[0]);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разрешаем доступ к массивам вершин и атрибутов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glEnableVertexAttribArrayARB(vertex2Attribute);</a:t>
            </a:r>
            <a:endParaRPr lang="ru-RU" altLang="ru-RU" sz="13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glEnableClientState(GL_VERTEX_ARRAY);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рисуем массив примитивов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glDrawArrays(GL_LINE_LOOP, 0, NUMBER_OF_VERTICES);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запрещаем доступ к массивам вершин и атрибутов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glDisableVertexAttribArrayARB(vertex2Attribute);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glDisableClientState(GL_VERTEX_ARRAY);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 делаем программу неактивной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9AFB53B-998D-46FB-B9EE-0F920E8D6FD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Основы языка программирования </a:t>
            </a:r>
            <a:r>
              <a:rPr lang="ru-RU" sz="4000" dirty="0" err="1"/>
              <a:t>шейдеров</a:t>
            </a:r>
            <a:r>
              <a:rPr lang="ru-RU" sz="4000" dirty="0"/>
              <a:t>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FB05F-6736-44A4-B6FB-1596F1953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2">
            <a:extLst>
              <a:ext uri="{FF2B5EF4-FFF2-40B4-BE49-F238E27FC236}">
                <a16:creationId xmlns:a16="http://schemas.microsoft.com/office/drawing/2014/main" id="{8A269141-B354-4E25-AA8B-001DAD7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данных</a:t>
            </a:r>
          </a:p>
        </p:txBody>
      </p:sp>
      <p:sp>
        <p:nvSpPr>
          <p:cNvPr id="66563" name="Содержимое 3">
            <a:extLst>
              <a:ext uri="{FF2B5EF4-FFF2-40B4-BE49-F238E27FC236}">
                <a16:creationId xmlns:a16="http://schemas.microsoft.com/office/drawing/2014/main" id="{6B0B890C-0BB5-4A59-9508-FDA0FC65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GLSL </a:t>
            </a:r>
            <a:r>
              <a:rPr lang="ru-RU" altLang="ru-RU"/>
              <a:t>поддерживает следующие типы данных</a:t>
            </a:r>
          </a:p>
          <a:p>
            <a:pPr lvl="1" eaLnBrk="1" hangingPunct="1"/>
            <a:r>
              <a:rPr lang="ru-RU" altLang="ru-RU"/>
              <a:t>Скалярные типы</a:t>
            </a:r>
          </a:p>
          <a:p>
            <a:pPr lvl="1" eaLnBrk="1" hangingPunct="1"/>
            <a:r>
              <a:rPr lang="ru-RU" altLang="ru-RU"/>
              <a:t>Векторы</a:t>
            </a:r>
          </a:p>
          <a:p>
            <a:pPr lvl="1" eaLnBrk="1" hangingPunct="1"/>
            <a:r>
              <a:rPr lang="ru-RU" altLang="ru-RU"/>
              <a:t>Матрицы</a:t>
            </a:r>
          </a:p>
          <a:p>
            <a:pPr lvl="1" eaLnBrk="1" hangingPunct="1"/>
            <a:r>
              <a:rPr lang="ru-RU" altLang="ru-RU"/>
              <a:t>Дискретизаторы (</a:t>
            </a:r>
            <a:r>
              <a:rPr lang="en-US" altLang="ru-RU"/>
              <a:t>samplers</a:t>
            </a:r>
            <a:r>
              <a:rPr lang="ru-RU" altLang="ru-RU"/>
              <a:t>)</a:t>
            </a:r>
          </a:p>
          <a:p>
            <a:pPr lvl="1" eaLnBrk="1" hangingPunct="1"/>
            <a:r>
              <a:rPr lang="ru-RU" altLang="ru-RU"/>
              <a:t>Структуры</a:t>
            </a:r>
          </a:p>
          <a:p>
            <a:pPr lvl="1" eaLnBrk="1" hangingPunct="1"/>
            <a:r>
              <a:rPr lang="ru-RU" altLang="ru-RU"/>
              <a:t>Массивы</a:t>
            </a:r>
          </a:p>
          <a:p>
            <a:pPr lvl="1" eaLnBrk="1" hangingPunct="1"/>
            <a:r>
              <a:rPr lang="ru-RU" altLang="ru-RU"/>
              <a:t>Тип </a:t>
            </a:r>
            <a:r>
              <a:rPr lang="en-US" altLang="ru-RU"/>
              <a:t>void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>
            <a:extLst>
              <a:ext uri="{FF2B5EF4-FFF2-40B4-BE49-F238E27FC236}">
                <a16:creationId xmlns:a16="http://schemas.microsoft.com/office/drawing/2014/main" id="{0DF4DC62-CC11-4643-B227-50188938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Скалярные типы данных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31026FB-DF50-461E-B6B2-C7AC7750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float –</a:t>
            </a:r>
            <a:r>
              <a:rPr lang="ru-RU"/>
              <a:t>число с плавающей запятой</a:t>
            </a:r>
          </a:p>
          <a:p>
            <a:pPr lvl="1"/>
            <a:r>
              <a:rPr lang="en-US"/>
              <a:t>float f;</a:t>
            </a:r>
          </a:p>
          <a:p>
            <a:pPr lvl="1"/>
            <a:r>
              <a:rPr lang="en-US"/>
              <a:t>float g, h = 2.4;</a:t>
            </a:r>
          </a:p>
          <a:p>
            <a:pPr lvl="1"/>
            <a:r>
              <a:rPr lang="en-US"/>
              <a:t>float scale = 3.0;</a:t>
            </a:r>
            <a:endParaRPr lang="ru-RU"/>
          </a:p>
          <a:p>
            <a:r>
              <a:rPr lang="en-US"/>
              <a:t>int – </a:t>
            </a:r>
            <a:r>
              <a:rPr lang="ru-RU"/>
              <a:t>целое число (как минимум 16 разрядов)</a:t>
            </a:r>
            <a:endParaRPr lang="en-US"/>
          </a:p>
          <a:p>
            <a:pPr lvl="1"/>
            <a:r>
              <a:rPr lang="en-US"/>
              <a:t>int i</a:t>
            </a:r>
            <a:r>
              <a:rPr lang="ru-RU"/>
              <a:t> = </a:t>
            </a:r>
            <a:r>
              <a:rPr lang="en-US"/>
              <a:t>0x18;</a:t>
            </a:r>
          </a:p>
          <a:p>
            <a:pPr lvl="1"/>
            <a:r>
              <a:rPr lang="en-US"/>
              <a:t>int numberOfTextures = 5;</a:t>
            </a:r>
          </a:p>
          <a:p>
            <a:pPr lvl="1"/>
            <a:r>
              <a:rPr lang="ru-RU"/>
              <a:t>Особенности: нет побитовых операций, не происходит переполнения или исчезновения значащих разрядов</a:t>
            </a:r>
          </a:p>
          <a:p>
            <a:r>
              <a:rPr lang="en-US"/>
              <a:t>bool – </a:t>
            </a:r>
            <a:r>
              <a:rPr lang="ru-RU"/>
              <a:t>булева переменная</a:t>
            </a:r>
            <a:endParaRPr lang="en-US"/>
          </a:p>
          <a:p>
            <a:pPr lvl="1"/>
            <a:r>
              <a:rPr lang="en-US"/>
              <a:t>bool pointIsOutsideThePlane;</a:t>
            </a:r>
          </a:p>
          <a:p>
            <a:pPr lvl="1"/>
            <a:r>
              <a:rPr lang="en-US"/>
              <a:t>bool overflow;</a:t>
            </a:r>
            <a:endParaRPr lang="ru-RU"/>
          </a:p>
          <a:p>
            <a:pPr lvl="1"/>
            <a:r>
              <a:rPr lang="ru-RU"/>
              <a:t>Конструкции </a:t>
            </a:r>
            <a:r>
              <a:rPr lang="en-US"/>
              <a:t>if-else </a:t>
            </a:r>
            <a:r>
              <a:rPr lang="ru-RU"/>
              <a:t>принимают только булевы значения</a:t>
            </a:r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>
            <a:extLst>
              <a:ext uri="{FF2B5EF4-FFF2-40B4-BE49-F238E27FC236}">
                <a16:creationId xmlns:a16="http://schemas.microsoft.com/office/drawing/2014/main" id="{F430CD9B-72FE-4985-815B-B2C9B578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Векторные типы данных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E497905-D8A9-421F-A0AF-846ADA6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Векторы чисел</a:t>
            </a:r>
            <a:r>
              <a:rPr lang="en-US"/>
              <a:t> c</a:t>
            </a:r>
            <a:r>
              <a:rPr lang="ru-RU"/>
              <a:t> плавающей запятой</a:t>
            </a:r>
          </a:p>
          <a:p>
            <a:pPr lvl="1"/>
            <a:r>
              <a:rPr lang="en-US"/>
              <a:t>vec</a:t>
            </a:r>
            <a:r>
              <a:rPr lang="ru-RU"/>
              <a:t>2, </a:t>
            </a:r>
            <a:r>
              <a:rPr lang="en-US"/>
              <a:t>vec3, vec4</a:t>
            </a:r>
          </a:p>
          <a:p>
            <a:pPr lvl="2"/>
            <a:r>
              <a:rPr lang="en-US"/>
              <a:t>vec3 normal;</a:t>
            </a:r>
            <a:endParaRPr lang="ru-RU"/>
          </a:p>
          <a:p>
            <a:pPr lvl="2"/>
            <a:r>
              <a:rPr lang="en-US"/>
              <a:t>vec4 color = vec4(0.3, 0.1, 0.2, 1.0);</a:t>
            </a:r>
          </a:p>
          <a:p>
            <a:r>
              <a:rPr lang="ru-RU"/>
              <a:t>Векторы целых чисел</a:t>
            </a:r>
          </a:p>
          <a:p>
            <a:pPr lvl="1"/>
            <a:r>
              <a:rPr lang="en-US"/>
              <a:t>ivec2, ivec3, ivec4</a:t>
            </a:r>
          </a:p>
          <a:p>
            <a:pPr lvl="2"/>
            <a:r>
              <a:rPr lang="en-US"/>
              <a:t>ivec3 v(3, 2, 1);</a:t>
            </a:r>
          </a:p>
          <a:p>
            <a:r>
              <a:rPr lang="ru-RU"/>
              <a:t>Векторы булевых значений</a:t>
            </a:r>
          </a:p>
          <a:p>
            <a:pPr lvl="1"/>
            <a:r>
              <a:rPr lang="en-US"/>
              <a:t>bvec2, bvec3, bvec4</a:t>
            </a:r>
          </a:p>
          <a:p>
            <a:pPr lvl="2"/>
            <a:r>
              <a:rPr lang="en-US"/>
              <a:t>bvec2 usage(true, false);</a:t>
            </a:r>
          </a:p>
          <a:p>
            <a:pPr lvl="2"/>
            <a:r>
              <a:rPr lang="en-US"/>
              <a:t>bvec3 intersectionFlags;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>
            <a:extLst>
              <a:ext uri="{FF2B5EF4-FFF2-40B4-BE49-F238E27FC236}">
                <a16:creationId xmlns:a16="http://schemas.microsoft.com/office/drawing/2014/main" id="{85B8B12E-65AC-444D-B81F-C2E766EA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Адресация элементов вектора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01180C4-802A-4371-A43D-8E182B64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 индексам</a:t>
            </a:r>
          </a:p>
          <a:p>
            <a:pPr lvl="1"/>
            <a:r>
              <a:rPr lang="en-US"/>
              <a:t>pos[3] = 5.0;</a:t>
            </a:r>
          </a:p>
          <a:p>
            <a:r>
              <a:rPr lang="ru-RU"/>
              <a:t>По именам</a:t>
            </a:r>
          </a:p>
          <a:p>
            <a:pPr lvl="1"/>
            <a:r>
              <a:rPr lang="ru-RU"/>
              <a:t>Вектор рассматривается как координаты или направление:</a:t>
            </a:r>
            <a:r>
              <a:rPr lang="en-US"/>
              <a:t> x, y, z, w</a:t>
            </a:r>
          </a:p>
          <a:p>
            <a:pPr lvl="2"/>
            <a:r>
              <a:rPr lang="en-US"/>
              <a:t>position.z -= 1.0;</a:t>
            </a:r>
          </a:p>
          <a:p>
            <a:pPr lvl="1"/>
            <a:r>
              <a:rPr lang="ru-RU"/>
              <a:t>Вектор рассматривается как значение цвета: </a:t>
            </a:r>
            <a:r>
              <a:rPr lang="en-US"/>
              <a:t>r, g, b, a</a:t>
            </a:r>
          </a:p>
          <a:p>
            <a:pPr lvl="2"/>
            <a:r>
              <a:rPr lang="en-US"/>
              <a:t>gl_Color.g = 0.1;</a:t>
            </a:r>
            <a:endParaRPr lang="ru-RU"/>
          </a:p>
          <a:p>
            <a:pPr lvl="1"/>
            <a:r>
              <a:rPr lang="ru-RU"/>
              <a:t>Вектор рассматривается как координаты текстуры: </a:t>
            </a:r>
            <a:r>
              <a:rPr lang="en-US"/>
              <a:t>s, t, p, q</a:t>
            </a:r>
          </a:p>
          <a:p>
            <a:pPr lvl="2"/>
            <a:r>
              <a:rPr lang="en-US"/>
              <a:t>gl_TexCoord[1].s = 0.4;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>
            <a:extLst>
              <a:ext uri="{FF2B5EF4-FFF2-40B4-BE49-F238E27FC236}">
                <a16:creationId xmlns:a16="http://schemas.microsoft.com/office/drawing/2014/main" id="{59A684BD-4A21-43B9-8F66-957DED78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</a:t>
            </a:r>
          </a:p>
        </p:txBody>
      </p:sp>
      <p:sp>
        <p:nvSpPr>
          <p:cNvPr id="70659" name="Содержимое 2">
            <a:extLst>
              <a:ext uri="{FF2B5EF4-FFF2-40B4-BE49-F238E27FC236}">
                <a16:creationId xmlns:a16="http://schemas.microsoft.com/office/drawing/2014/main" id="{9D3128AE-A3BA-405B-8395-A1B9A9DE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</a:t>
            </a:r>
            <a:r>
              <a:rPr lang="en-US" altLang="ru-RU"/>
              <a:t>GLSL</a:t>
            </a:r>
            <a:r>
              <a:rPr lang="ru-RU" altLang="ru-RU"/>
              <a:t> поддерживаются встроенные матрицы из чисел с плавающей запятой</a:t>
            </a:r>
          </a:p>
          <a:p>
            <a:pPr lvl="1" eaLnBrk="1" hangingPunct="1"/>
            <a:r>
              <a:rPr lang="en-US" altLang="ru-RU"/>
              <a:t>mat2</a:t>
            </a:r>
          </a:p>
          <a:p>
            <a:pPr lvl="1" eaLnBrk="1" hangingPunct="1"/>
            <a:r>
              <a:rPr lang="en-US" altLang="ru-RU"/>
              <a:t>mat3</a:t>
            </a:r>
          </a:p>
          <a:p>
            <a:pPr lvl="1" eaLnBrk="1" hangingPunct="1"/>
            <a:r>
              <a:rPr lang="en-US" altLang="ru-RU"/>
              <a:t>mat4</a:t>
            </a:r>
          </a:p>
          <a:p>
            <a:pPr eaLnBrk="1" hangingPunct="1"/>
            <a:r>
              <a:rPr lang="ru-RU" altLang="ru-RU"/>
              <a:t>Матрицу можно рассматривать как массив столбцов векторов</a:t>
            </a:r>
          </a:p>
          <a:p>
            <a:pPr lvl="1" eaLnBrk="1" hangingPunct="1"/>
            <a:r>
              <a:rPr lang="en-US" altLang="ru-RU"/>
              <a:t>mat4 transform;</a:t>
            </a:r>
            <a:br>
              <a:rPr lang="en-US" altLang="ru-RU"/>
            </a:br>
            <a:r>
              <a:rPr lang="en-US" altLang="ru-RU"/>
              <a:t>vec4 col2 = transform[2]; // </a:t>
            </a:r>
            <a:r>
              <a:rPr lang="ru-RU" altLang="ru-RU"/>
              <a:t>третий столбец матрицы</a:t>
            </a:r>
            <a:endParaRPr lang="en-US" altLang="ru-RU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>
            <a:extLst>
              <a:ext uri="{FF2B5EF4-FFF2-40B4-BE49-F238E27FC236}">
                <a16:creationId xmlns:a16="http://schemas.microsoft.com/office/drawing/2014/main" id="{2BBBB03D-AB56-400E-85CF-52238F5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Дискретизаторы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F1E605D-0F7C-431A-9A07-E91EFB4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 стандарте </a:t>
            </a:r>
            <a:r>
              <a:rPr lang="en-US"/>
              <a:t>OpenGL </a:t>
            </a:r>
            <a:r>
              <a:rPr lang="ru-RU"/>
              <a:t>не определено, в каком виде будут реализованы текстурные модули</a:t>
            </a:r>
          </a:p>
          <a:p>
            <a:r>
              <a:rPr lang="ru-RU"/>
              <a:t>Доступ к текстурному объекту (выборка из текстуры) осуществляется при помощи дискретизатора (</a:t>
            </a:r>
            <a:r>
              <a:rPr lang="en-US"/>
              <a:t>sampler)</a:t>
            </a:r>
          </a:p>
          <a:p>
            <a:r>
              <a:rPr lang="ru-RU"/>
              <a:t>Типы дискретизаторов</a:t>
            </a:r>
          </a:p>
          <a:p>
            <a:pPr lvl="1"/>
            <a:r>
              <a:rPr lang="en-US"/>
              <a:t>sampler1D</a:t>
            </a:r>
          </a:p>
          <a:p>
            <a:pPr lvl="1"/>
            <a:r>
              <a:rPr lang="en-US"/>
              <a:t>sampler2D</a:t>
            </a:r>
          </a:p>
          <a:p>
            <a:pPr lvl="1"/>
            <a:r>
              <a:rPr lang="en-US"/>
              <a:t>sampler3D</a:t>
            </a:r>
          </a:p>
          <a:p>
            <a:pPr lvl="1"/>
            <a:r>
              <a:rPr lang="en-US"/>
              <a:t>samplerCube</a:t>
            </a:r>
          </a:p>
          <a:p>
            <a:pPr lvl="1"/>
            <a:r>
              <a:rPr lang="en-US"/>
              <a:t>sampler1DShadow</a:t>
            </a:r>
          </a:p>
          <a:p>
            <a:pPr lvl="1"/>
            <a:r>
              <a:rPr lang="en-US"/>
              <a:t>sampler2DShadow</a:t>
            </a: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>
            <a:extLst>
              <a:ext uri="{FF2B5EF4-FFF2-40B4-BE49-F238E27FC236}">
                <a16:creationId xmlns:a16="http://schemas.microsoft.com/office/drawing/2014/main" id="{D9622486-134F-4311-AED4-27C2B39D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Структуры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AE4C7D0-A8C3-414B-B9B1-B0CB44A1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Объявление структуры похоже на их объявление в языке </a:t>
            </a:r>
            <a:r>
              <a:rPr lang="en-US" dirty="0"/>
              <a:t>C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LightSource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vec3 position;</a:t>
            </a:r>
            <a:br>
              <a:rPr lang="en-US" dirty="0"/>
            </a:br>
            <a:r>
              <a:rPr lang="en-US" dirty="0"/>
              <a:t>    vec3 color;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LightSource</a:t>
            </a:r>
            <a:r>
              <a:rPr lang="en-US" dirty="0"/>
              <a:t> light1;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Структуры могут быть объявлены внутри других структур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 состав структур могут входить массивы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Битовые поля не поддерживаются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2EE74B3E-CDA0-4F48-84FB-35BE13BC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чего нужны шейдеры?</a:t>
            </a:r>
          </a:p>
        </p:txBody>
      </p:sp>
      <p:sp>
        <p:nvSpPr>
          <p:cNvPr id="11267" name="Содержимое 2">
            <a:extLst>
              <a:ext uri="{FF2B5EF4-FFF2-40B4-BE49-F238E27FC236}">
                <a16:creationId xmlns:a16="http://schemas.microsoft.com/office/drawing/2014/main" id="{8016555C-0550-4228-B406-48AAE740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OpenGL </a:t>
            </a:r>
            <a:r>
              <a:rPr lang="ru-RU" altLang="ru-RU" dirty="0"/>
              <a:t>предоставляет программистам гибкий, но статический интерфейс для рисования графики</a:t>
            </a:r>
          </a:p>
          <a:p>
            <a:pPr lvl="1" eaLnBrk="1" hangingPunct="1"/>
            <a:r>
              <a:rPr lang="ru-RU" altLang="ru-RU" dirty="0"/>
              <a:t>Шейдеры позволяют приложению переопределить стандартный способ обработки графики на некоторых этапах рендеринга</a:t>
            </a:r>
          </a:p>
          <a:p>
            <a:pPr eaLnBrk="1" hangingPunct="1"/>
            <a:r>
              <a:rPr lang="ru-RU" altLang="ru-RU" dirty="0"/>
              <a:t>С помощью шейдеров стало возможным применение продвинутых технологий рендеринга в реальном времени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>
            <a:extLst>
              <a:ext uri="{FF2B5EF4-FFF2-40B4-BE49-F238E27FC236}">
                <a16:creationId xmlns:a16="http://schemas.microsoft.com/office/drawing/2014/main" id="{C330DAA0-B731-4B0E-96F0-49030ED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Массивы</a:t>
            </a:r>
          </a:p>
        </p:txBody>
      </p:sp>
      <p:sp>
        <p:nvSpPr>
          <p:cNvPr id="73731" name="Содержимое 2">
            <a:extLst>
              <a:ext uri="{FF2B5EF4-FFF2-40B4-BE49-F238E27FC236}">
                <a16:creationId xmlns:a16="http://schemas.microsoft.com/office/drawing/2014/main" id="{CFAC3506-3585-452D-BC3E-50D70877C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допускает создание массивов любых типов</a:t>
            </a:r>
          </a:p>
          <a:p>
            <a:pPr lvl="1" eaLnBrk="1" hangingPunct="1"/>
            <a:r>
              <a:rPr lang="en-US" altLang="ru-RU"/>
              <a:t>vec4 points[10]; // </a:t>
            </a:r>
            <a:r>
              <a:rPr lang="ru-RU" altLang="ru-RU"/>
              <a:t>массив из 10 элементов (индексы от 0 до 9)</a:t>
            </a:r>
            <a:br>
              <a:rPr lang="ru-RU" altLang="ru-RU"/>
            </a:br>
            <a:r>
              <a:rPr lang="en-US" altLang="ru-RU"/>
              <a:t>points[3].x = 3</a:t>
            </a:r>
            <a:r>
              <a:rPr lang="ru-RU" altLang="ru-RU"/>
              <a:t>.0</a:t>
            </a:r>
            <a:r>
              <a:rPr lang="en-US" altLang="ru-RU"/>
              <a:t>; // </a:t>
            </a:r>
            <a:r>
              <a:rPr lang="ru-RU" altLang="ru-RU"/>
              <a:t>ссылка на четвертый элемент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69160-35FA-4F64-A273-DE4F84CA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массивов без указания размеров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BA444C9-E5F0-44DC-BA0A-77ABF8CD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Допускается объявлять массивы без указания размера, если выполняется одно из условий:</a:t>
            </a:r>
          </a:p>
          <a:p>
            <a:pPr lvl="1"/>
            <a:r>
              <a:rPr lang="ru-RU"/>
              <a:t>Перед ссылкой на массив он объявлен еще раз с указанием размера того же типа</a:t>
            </a:r>
          </a:p>
          <a:p>
            <a:pPr lvl="2"/>
            <a:r>
              <a:rPr lang="en-US"/>
              <a:t>vec4 points[]; //</a:t>
            </a:r>
            <a:r>
              <a:rPr lang="ru-RU"/>
              <a:t> размер неизвестен</a:t>
            </a:r>
            <a:br>
              <a:rPr lang="en-US"/>
            </a:br>
            <a:r>
              <a:rPr lang="en-US"/>
              <a:t>vec4 points[10];</a:t>
            </a:r>
            <a:r>
              <a:rPr lang="ru-RU"/>
              <a:t> </a:t>
            </a:r>
            <a:r>
              <a:rPr lang="en-US"/>
              <a:t>// </a:t>
            </a:r>
            <a:r>
              <a:rPr lang="ru-RU"/>
              <a:t>размер 10 элементов</a:t>
            </a:r>
            <a:br>
              <a:rPr lang="ru-RU"/>
            </a:br>
            <a:r>
              <a:rPr lang="en-US"/>
              <a:t>vec4 points[]; // </a:t>
            </a:r>
            <a:r>
              <a:rPr lang="ru-RU"/>
              <a:t>ошибка – размер уже определен</a:t>
            </a:r>
            <a:br>
              <a:rPr lang="ru-RU"/>
            </a:br>
            <a:r>
              <a:rPr lang="en-US"/>
              <a:t>vec4 points[20]; // </a:t>
            </a:r>
            <a:r>
              <a:rPr lang="ru-RU"/>
              <a:t>ошибка – размер уже определен</a:t>
            </a:r>
          </a:p>
          <a:p>
            <a:pPr lvl="1"/>
            <a:r>
              <a:rPr lang="ru-RU"/>
              <a:t>Индексы, ссылающиеся на массив – константы времени компиляции</a:t>
            </a:r>
          </a:p>
          <a:p>
            <a:pPr lvl="2"/>
            <a:r>
              <a:rPr lang="en-US"/>
              <a:t>vec4 points[]; // </a:t>
            </a:r>
            <a:r>
              <a:rPr lang="ru-RU"/>
              <a:t>размер неизвестен</a:t>
            </a:r>
            <a:br>
              <a:rPr lang="en-US"/>
            </a:br>
            <a:r>
              <a:rPr lang="en-US"/>
              <a:t>points[3].z = 0.3; //</a:t>
            </a:r>
            <a:r>
              <a:rPr lang="ru-RU"/>
              <a:t> размер – 4 элемента</a:t>
            </a:r>
            <a:br>
              <a:rPr lang="ru-RU"/>
            </a:br>
            <a:r>
              <a:rPr lang="en-US"/>
              <a:t>points[5].y = 3.4; // </a:t>
            </a:r>
            <a:r>
              <a:rPr lang="ru-RU"/>
              <a:t>размер – 6 элементов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>
            <a:extLst>
              <a:ext uri="{FF2B5EF4-FFF2-40B4-BE49-F238E27FC236}">
                <a16:creationId xmlns:a16="http://schemas.microsoft.com/office/drawing/2014/main" id="{C47ACFA9-1355-4783-825B-C7FC856A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 </a:t>
            </a:r>
            <a:r>
              <a:rPr lang="en-US" altLang="ru-RU"/>
              <a:t>void</a:t>
            </a:r>
            <a:endParaRPr lang="ru-RU" altLang="ru-RU"/>
          </a:p>
        </p:txBody>
      </p:sp>
      <p:sp>
        <p:nvSpPr>
          <p:cNvPr id="75779" name="Содержимое 2">
            <a:extLst>
              <a:ext uri="{FF2B5EF4-FFF2-40B4-BE49-F238E27FC236}">
                <a16:creationId xmlns:a16="http://schemas.microsoft.com/office/drawing/2014/main" id="{6AC2EB29-7FB7-419F-B5FA-A51956E2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Используется для указания, что функция не возвращает никакого значения</a:t>
            </a:r>
          </a:p>
          <a:p>
            <a:pPr lvl="1" eaLnBrk="1" hangingPunct="1"/>
            <a:r>
              <a:rPr lang="en-US" altLang="ru-RU"/>
              <a:t>void main()</a:t>
            </a:r>
            <a:br>
              <a:rPr lang="en-US" altLang="ru-RU"/>
            </a:br>
            <a:r>
              <a:rPr lang="en-US" altLang="ru-RU"/>
              <a:t>{</a:t>
            </a:r>
            <a:br>
              <a:rPr lang="en-US" altLang="ru-RU"/>
            </a:br>
            <a:r>
              <a:rPr lang="en-US" altLang="ru-RU"/>
              <a:t>…</a:t>
            </a:r>
            <a:br>
              <a:rPr lang="en-US" altLang="ru-RU"/>
            </a:br>
            <a:r>
              <a:rPr lang="en-US" altLang="ru-RU"/>
              <a:t>}</a:t>
            </a:r>
            <a:endParaRPr lang="ru-RU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1A9F4-F0B8-44F8-9DAD-B0A0E170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Объявления и область видимости</a:t>
            </a:r>
          </a:p>
        </p:txBody>
      </p:sp>
      <p:sp>
        <p:nvSpPr>
          <p:cNvPr id="76803" name="Содержимое 2">
            <a:extLst>
              <a:ext uri="{FF2B5EF4-FFF2-40B4-BE49-F238E27FC236}">
                <a16:creationId xmlns:a16="http://schemas.microsoft.com/office/drawing/2014/main" id="{BADEFE74-83DE-4499-A2E2-F1E5719B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Переменные могут объявляться по мере необходимости (как в </a:t>
            </a:r>
            <a:r>
              <a:rPr lang="en-US" altLang="ru-RU"/>
              <a:t>C++), </a:t>
            </a:r>
            <a:r>
              <a:rPr lang="ru-RU" altLang="ru-RU"/>
              <a:t>а не в начале блока</a:t>
            </a:r>
          </a:p>
          <a:p>
            <a:pPr eaLnBrk="1" hangingPunct="1"/>
            <a:r>
              <a:rPr lang="ru-RU" altLang="ru-RU"/>
              <a:t>Область видимости ограничена блоком, в котором переменная была объявлена</a:t>
            </a:r>
          </a:p>
          <a:p>
            <a:pPr lvl="1" eaLnBrk="1" hangingPunct="1"/>
            <a:r>
              <a:rPr lang="ru-RU" altLang="ru-RU"/>
              <a:t>Исключение – нельзя объявлять переменные внутри оператора </a:t>
            </a:r>
            <a:r>
              <a:rPr lang="en-US" altLang="ru-RU"/>
              <a:t>if</a:t>
            </a:r>
            <a:endParaRPr lang="ru-RU" altLang="ru-RU"/>
          </a:p>
          <a:p>
            <a:pPr lvl="1" eaLnBrk="1" hangingPunct="1"/>
            <a:r>
              <a:rPr lang="ru-RU" altLang="ru-RU"/>
              <a:t>Область видимости переменной, объявленной в операторе </a:t>
            </a:r>
            <a:r>
              <a:rPr lang="en-US" altLang="ru-RU"/>
              <a:t>for </a:t>
            </a:r>
            <a:r>
              <a:rPr lang="ru-RU" altLang="ru-RU"/>
              <a:t>заканчивается в конце тела цикла</a:t>
            </a:r>
            <a:endParaRPr lang="en-US" altLang="ru-RU"/>
          </a:p>
          <a:p>
            <a:pPr lvl="1" eaLnBrk="1" hangingPunct="1"/>
            <a:endParaRPr lang="ru-RU" alt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358DD-13CD-4757-9F66-C0CD7830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Согласование и преобразование типов</a:t>
            </a:r>
          </a:p>
        </p:txBody>
      </p:sp>
      <p:sp>
        <p:nvSpPr>
          <p:cNvPr id="77827" name="Содержимое 2">
            <a:extLst>
              <a:ext uri="{FF2B5EF4-FFF2-40B4-BE49-F238E27FC236}">
                <a16:creationId xmlns:a16="http://schemas.microsoft.com/office/drawing/2014/main" id="{5C204911-9B16-4BAB-9E39-9752EEBF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</a:t>
            </a:r>
            <a:r>
              <a:rPr lang="en-US" altLang="ru-RU"/>
              <a:t>GLSL</a:t>
            </a:r>
            <a:r>
              <a:rPr lang="ru-RU" altLang="ru-RU"/>
              <a:t> строго типизирован</a:t>
            </a:r>
          </a:p>
          <a:p>
            <a:pPr lvl="1" eaLnBrk="1" hangingPunct="1"/>
            <a:r>
              <a:rPr lang="ru-RU" altLang="ru-RU"/>
              <a:t>Типы аргументов, передаваемых в функцию, должны соответствовать типу формальных параметров</a:t>
            </a:r>
          </a:p>
          <a:p>
            <a:pPr lvl="1" eaLnBrk="1" hangingPunct="1"/>
            <a:r>
              <a:rPr lang="ru-RU" altLang="ru-RU"/>
              <a:t>Типы аргументов операторов должны соответствовать требованиям конкретного оператора</a:t>
            </a:r>
          </a:p>
          <a:p>
            <a:pPr eaLnBrk="1" hangingPunct="1"/>
            <a:r>
              <a:rPr lang="ru-RU" altLang="ru-RU"/>
              <a:t>Строгая типизация позволяет избежать неоднозначностей при использовании перегруженных функций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1">
            <a:extLst>
              <a:ext uri="{FF2B5EF4-FFF2-40B4-BE49-F238E27FC236}">
                <a16:creationId xmlns:a16="http://schemas.microsoft.com/office/drawing/2014/main" id="{B4F0A4E3-FD7F-48A3-A53D-E1E0E4A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Инициализаторы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066F4C1-EF75-483C-8E27-61488E04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Инициализация может быть совмещена вместе с объявлением переменной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float a, b = 3.0, 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Константные переменные должны быть обязательно инициализированы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size = 4;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Attribute, uniform </a:t>
            </a:r>
            <a:r>
              <a:rPr lang="ru-RU" dirty="0"/>
              <a:t>и </a:t>
            </a:r>
            <a:r>
              <a:rPr lang="en-US" dirty="0"/>
              <a:t>varying-</a:t>
            </a:r>
            <a:r>
              <a:rPr lang="ru-RU" dirty="0"/>
              <a:t>переменные при объявлении нельзя инициализировать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attribute </a:t>
            </a:r>
            <a:r>
              <a:rPr lang="en-US"/>
              <a:t>float temperature</a:t>
            </a:r>
            <a:r>
              <a:rPr lang="en-US" dirty="0"/>
              <a:t>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uniform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varying float transparency;</a:t>
            </a:r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3F977-BD7C-44E1-963A-B49B48F3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Инициализация составных типов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F2FEB818-03EB-4942-8400-0153DAD8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Для инициализации составных типов используются конструкторы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vec4 v = vec4(1.0, 2.0, 3.0, 4.0);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vec4 v;</a:t>
            </a:r>
            <a:br>
              <a:rPr lang="en-US" dirty="0"/>
            </a:br>
            <a:r>
              <a:rPr lang="en-US" dirty="0"/>
              <a:t>v = vec4(1.0, 2.0, 3.0, 4.0);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mat2 m(1.0, 2.0, 3.0, 4.0); // </a:t>
            </a:r>
            <a:r>
              <a:rPr lang="ru-RU" dirty="0"/>
              <a:t>элементы матрицы перечисляются по столбцам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err="1"/>
              <a:t>Дискретизаторы</a:t>
            </a:r>
            <a:r>
              <a:rPr lang="ru-RU" dirty="0"/>
              <a:t> не имеют конструкторов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Возможно инициализация структур с помощью конструкторов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Элементы перечисляются в порядке их объявления в структуре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>
            <a:extLst>
              <a:ext uri="{FF2B5EF4-FFF2-40B4-BE49-F238E27FC236}">
                <a16:creationId xmlns:a16="http://schemas.microsoft.com/office/drawing/2014/main" id="{EFFDC013-C987-4F2C-9F2E-ED8AFBFD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Спецификаторы переменных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585D820-57B6-4F42-86FD-C4174534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attribute</a:t>
            </a:r>
          </a:p>
          <a:p>
            <a:pPr lvl="1"/>
            <a:r>
              <a:rPr lang="ru-RU"/>
              <a:t>Используется для объявления переменной-атрибута вершины, значение которой задается приложением для каждой отдельно взятой вершины</a:t>
            </a:r>
          </a:p>
          <a:p>
            <a:r>
              <a:rPr lang="en-US"/>
              <a:t>uniform</a:t>
            </a:r>
          </a:p>
          <a:p>
            <a:pPr lvl="1"/>
            <a:r>
              <a:rPr lang="ru-RU"/>
              <a:t>Используется для объявления переменной, значение которой задается приложением для группы примитивов</a:t>
            </a:r>
          </a:p>
          <a:p>
            <a:r>
              <a:rPr lang="en-US"/>
              <a:t>varying</a:t>
            </a:r>
          </a:p>
          <a:p>
            <a:pPr lvl="1"/>
            <a:r>
              <a:rPr lang="ru-RU"/>
              <a:t>Используется для объявления переменной, посредством которой вершинный шейдер передает результаты вычислений фрагментному шейдеру</a:t>
            </a:r>
            <a:endParaRPr lang="en-US"/>
          </a:p>
          <a:p>
            <a:r>
              <a:rPr lang="en-US"/>
              <a:t>const</a:t>
            </a:r>
          </a:p>
          <a:p>
            <a:pPr lvl="1"/>
            <a:r>
              <a:rPr lang="ru-RU"/>
              <a:t>Константы времени компиляции, не видимые вне шейдера, в котором объявлены</a:t>
            </a: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F189B-C2B9-4EAE-A919-2D00A06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Переменные без спецификаторов</a:t>
            </a:r>
          </a:p>
        </p:txBody>
      </p:sp>
      <p:sp>
        <p:nvSpPr>
          <p:cNvPr id="81923" name="Содержимое 2">
            <a:extLst>
              <a:ext uri="{FF2B5EF4-FFF2-40B4-BE49-F238E27FC236}">
                <a16:creationId xmlns:a16="http://schemas.microsoft.com/office/drawing/2014/main" id="{010BA8F8-2C4B-49F0-A9F1-1ED57977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Переменные в глобальной области видимости, объявленные без спецификаторов могут использоваться совместно шейдерами одного типа, скомпонованными в одну программу</a:t>
            </a:r>
          </a:p>
          <a:p>
            <a:pPr eaLnBrk="1" hangingPunct="1"/>
            <a:r>
              <a:rPr lang="ru-RU" altLang="ru-RU"/>
              <a:t>Время существования таких переменных ограничено одним запуском шейдера</a:t>
            </a:r>
          </a:p>
          <a:p>
            <a:pPr eaLnBrk="1" hangingPunct="1"/>
            <a:r>
              <a:rPr lang="ru-RU" altLang="ru-RU"/>
              <a:t>Понятие «статических переменных» отсутствует</a:t>
            </a:r>
          </a:p>
          <a:p>
            <a:pPr lvl="1" eaLnBrk="1" hangingPunct="1"/>
            <a:r>
              <a:rPr lang="ru-RU" altLang="ru-RU"/>
              <a:t>Сохранение значения переменной между запусками шейдера препятствовало бы параллельной обработке вершин и фгагментов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4F21-6152-4525-A880-C6181943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Последовательное выполнение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0E003A7-998A-4C30-B145-F971AEA0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Программа на языке шейдеров </a:t>
            </a:r>
            <a:r>
              <a:rPr lang="en-US"/>
              <a:t>OpenGL </a:t>
            </a:r>
            <a:r>
              <a:rPr lang="ru-RU"/>
              <a:t>выполняется последовательно</a:t>
            </a:r>
          </a:p>
          <a:p>
            <a:r>
              <a:rPr lang="ru-RU"/>
              <a:t>Точка входа в шейдер – функция </a:t>
            </a:r>
            <a:r>
              <a:rPr lang="en-US"/>
              <a:t>void main()</a:t>
            </a:r>
          </a:p>
          <a:p>
            <a:pPr lvl="1"/>
            <a:r>
              <a:rPr lang="ru-RU"/>
              <a:t>Перед входом в функцию выполняется инициализация глобальных переменных</a:t>
            </a:r>
          </a:p>
          <a:p>
            <a:r>
              <a:rPr lang="ru-RU"/>
              <a:t>Операторы</a:t>
            </a:r>
            <a:r>
              <a:rPr lang="en-US"/>
              <a:t> for, while, do-while </a:t>
            </a:r>
            <a:r>
              <a:rPr lang="ru-RU"/>
              <a:t>огранизуют циклическое выполнение</a:t>
            </a:r>
          </a:p>
          <a:p>
            <a:r>
              <a:rPr lang="ru-RU"/>
              <a:t>Условное выполнение обеспечивается операторами </a:t>
            </a:r>
            <a:r>
              <a:rPr lang="en-US"/>
              <a:t>if-else</a:t>
            </a:r>
            <a:r>
              <a:rPr lang="ru-RU"/>
              <a:t> и оператором </a:t>
            </a:r>
            <a:r>
              <a:rPr lang="en-US"/>
              <a:t>?:</a:t>
            </a:r>
          </a:p>
          <a:p>
            <a:pPr lvl="1"/>
            <a:r>
              <a:rPr lang="ru-RU"/>
              <a:t>В операторе </a:t>
            </a:r>
            <a:r>
              <a:rPr lang="en-US"/>
              <a:t>?:</a:t>
            </a:r>
            <a:r>
              <a:rPr lang="ru-RU"/>
              <a:t> типы 2-го и 3-го операндов должны совпадать</a:t>
            </a:r>
          </a:p>
          <a:p>
            <a:r>
              <a:rPr lang="ru-RU"/>
              <a:t>Оператор </a:t>
            </a:r>
            <a:r>
              <a:rPr lang="en-US"/>
              <a:t>discard </a:t>
            </a:r>
            <a:r>
              <a:rPr lang="ru-RU"/>
              <a:t>может запретить запись фрагмента в кадровый буфер</a:t>
            </a:r>
          </a:p>
          <a:p>
            <a:r>
              <a:rPr lang="ru-RU"/>
              <a:t>Операторы </a:t>
            </a:r>
            <a:r>
              <a:rPr lang="en-US"/>
              <a:t>goto </a:t>
            </a:r>
            <a:r>
              <a:rPr lang="ru-RU"/>
              <a:t>и </a:t>
            </a:r>
            <a:r>
              <a:rPr lang="en-US"/>
              <a:t>switch </a:t>
            </a:r>
            <a:r>
              <a:rPr lang="ru-RU"/>
              <a:t>отсутствуют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389589-5532-4D83-9BA9-BB1AC230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шейдеров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9E9020-6874-4DDD-8C4B-91D7F0B2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05088"/>
            <a:ext cx="4419972" cy="14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D3409C-DCE0-4657-9D91-EA0DA7DF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060848"/>
            <a:ext cx="3240360" cy="310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omparison of the results of photorealistic and non-photorealistic rendering: (a) photorealistic rendering; (b) non-photorealistic rendering with uniform silhouette edges; (c) non-photorealistic rendering with non-uniform silhouette edges ">
            <a:extLst>
              <a:ext uri="{FF2B5EF4-FFF2-40B4-BE49-F238E27FC236}">
                <a16:creationId xmlns:a16="http://schemas.microsoft.com/office/drawing/2014/main" id="{E37AAECA-2BF5-4A4A-9723-63F912D9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4421728"/>
            <a:ext cx="5513557" cy="17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24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B6B0F-5E5A-4918-BCF8-FC38E852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Функции, определяемые пользователем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8EFCA01-8438-405B-9719-8C26EF35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Функции объявляются аналогично </a:t>
            </a:r>
            <a:r>
              <a:rPr lang="en-US"/>
              <a:t>C++</a:t>
            </a:r>
            <a:endParaRPr lang="ru-RU"/>
          </a:p>
          <a:p>
            <a:r>
              <a:rPr lang="ru-RU"/>
              <a:t>Допускается перегрузка функций</a:t>
            </a:r>
            <a:endParaRPr lang="en-US"/>
          </a:p>
          <a:p>
            <a:r>
              <a:rPr lang="ru-RU"/>
              <a:t>Более строгий контроль над типами входных и выходных параметров</a:t>
            </a:r>
          </a:p>
          <a:p>
            <a:r>
              <a:rPr lang="ru-RU"/>
              <a:t>Запрещен явный или косвенный рекурсивный вызов функции</a:t>
            </a:r>
          </a:p>
          <a:p>
            <a:r>
              <a:rPr lang="ru-RU"/>
              <a:t>Для аргументов можно задать следующие спецификаторы</a:t>
            </a:r>
          </a:p>
          <a:p>
            <a:pPr lvl="1"/>
            <a:r>
              <a:rPr lang="en-US"/>
              <a:t>in –</a:t>
            </a:r>
            <a:r>
              <a:rPr lang="ru-RU"/>
              <a:t> аргумент копируется при входе</a:t>
            </a:r>
            <a:endParaRPr lang="en-US"/>
          </a:p>
          <a:p>
            <a:pPr lvl="1"/>
            <a:r>
              <a:rPr lang="en-US"/>
              <a:t>out</a:t>
            </a:r>
            <a:r>
              <a:rPr lang="ru-RU"/>
              <a:t> – аргумент копируется при выходе</a:t>
            </a:r>
            <a:endParaRPr lang="en-US"/>
          </a:p>
          <a:p>
            <a:pPr lvl="1"/>
            <a:r>
              <a:rPr lang="en-US"/>
              <a:t>inout</a:t>
            </a:r>
            <a:r>
              <a:rPr lang="ru-RU"/>
              <a:t> – аргумент копируется как при входе, так и при выходе</a:t>
            </a:r>
          </a:p>
          <a:p>
            <a:pPr lvl="1"/>
            <a:r>
              <a:rPr lang="ru-RU"/>
              <a:t>К аргументам может применяться спецификатор </a:t>
            </a:r>
            <a:r>
              <a:rPr lang="en-US"/>
              <a:t>const </a:t>
            </a:r>
            <a:endParaRPr lang="ru-RU"/>
          </a:p>
          <a:p>
            <a:pPr lvl="2"/>
            <a:r>
              <a:rPr lang="ru-RU"/>
              <a:t>не применим к </a:t>
            </a:r>
            <a:r>
              <a:rPr lang="en-US"/>
              <a:t>out </a:t>
            </a:r>
            <a:r>
              <a:rPr lang="ru-RU"/>
              <a:t>и </a:t>
            </a:r>
            <a:r>
              <a:rPr lang="en-US"/>
              <a:t>inout-</a:t>
            </a:r>
            <a:r>
              <a:rPr lang="ru-RU"/>
              <a:t>параметрам</a:t>
            </a:r>
            <a:endParaRPr lang="ru-RU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05245-969B-4BEB-9462-7106C74BECD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Примеры объявления функций</a:t>
            </a:r>
          </a:p>
        </p:txBody>
      </p:sp>
      <p:sp>
        <p:nvSpPr>
          <p:cNvPr id="84995" name="TextBox 3">
            <a:extLst>
              <a:ext uri="{FF2B5EF4-FFF2-40B4-BE49-F238E27FC236}">
                <a16:creationId xmlns:a16="http://schemas.microsoft.com/office/drawing/2014/main" id="{C555CE51-EE67-4EFB-87E2-9CAF3764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ComputeCoord(in vec3 normal, vec3 tangent, inout vec3 coord);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vec3 ComputeCoord(const vec3 normal, vec3 tangent, in vec3 coord);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1">
            <a:extLst>
              <a:ext uri="{FF2B5EF4-FFF2-40B4-BE49-F238E27FC236}">
                <a16:creationId xmlns:a16="http://schemas.microsoft.com/office/drawing/2014/main" id="{FA57CF17-2CA2-4134-A2A5-3590B706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Встроенные функции</a:t>
            </a:r>
          </a:p>
        </p:txBody>
      </p:sp>
      <p:sp>
        <p:nvSpPr>
          <p:cNvPr id="86019" name="Содержимое 2">
            <a:extLst>
              <a:ext uri="{FF2B5EF4-FFF2-40B4-BE49-F238E27FC236}">
                <a16:creationId xmlns:a16="http://schemas.microsoft.com/office/drawing/2014/main" id="{E5900377-BD63-48E4-A9E6-B6D1BD0B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языке </a:t>
            </a:r>
            <a:r>
              <a:rPr lang="en-US" altLang="ru-RU"/>
              <a:t>GLSL </a:t>
            </a:r>
            <a:r>
              <a:rPr lang="ru-RU" altLang="ru-RU"/>
              <a:t>есть обширный набор встроенных функций</a:t>
            </a:r>
          </a:p>
          <a:p>
            <a:pPr lvl="1" eaLnBrk="1" hangingPunct="1"/>
            <a:r>
              <a:rPr lang="ru-RU" altLang="ru-RU"/>
              <a:t>Полный набор встроенных функций можно найти в </a:t>
            </a:r>
            <a:r>
              <a:rPr lang="ru-RU" altLang="ru-RU">
                <a:hlinkClick r:id="rId3"/>
              </a:rPr>
              <a:t>спецификации языка</a:t>
            </a:r>
            <a:endParaRPr lang="ru-RU" altLang="ru-RU"/>
          </a:p>
          <a:p>
            <a:pPr eaLnBrk="1" hangingPunct="1"/>
            <a:r>
              <a:rPr lang="ru-RU" altLang="ru-RU"/>
              <a:t>Любая из встроенных функций может быть переопределена в шейдере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Заголовок 1">
            <a:extLst>
              <a:ext uri="{FF2B5EF4-FFF2-40B4-BE49-F238E27FC236}">
                <a16:creationId xmlns:a16="http://schemas.microsoft.com/office/drawing/2014/main" id="{633DB57A-5418-45C1-8B1E-76A8D8D4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Операции</a:t>
            </a:r>
          </a:p>
        </p:txBody>
      </p:sp>
      <p:sp>
        <p:nvSpPr>
          <p:cNvPr id="87043" name="Содержимое 2">
            <a:extLst>
              <a:ext uri="{FF2B5EF4-FFF2-40B4-BE49-F238E27FC236}">
                <a16:creationId xmlns:a16="http://schemas.microsoft.com/office/drawing/2014/main" id="{B1EE2A2D-8C5F-4F2B-A94D-0D8416E9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Операции в основном объявляются аналогично операциям в языке </a:t>
            </a:r>
            <a:r>
              <a:rPr lang="en-US" altLang="ru-RU"/>
              <a:t>C</a:t>
            </a:r>
          </a:p>
          <a:p>
            <a:pPr lvl="1" eaLnBrk="1" hangingPunct="1"/>
            <a:r>
              <a:rPr lang="ru-RU" altLang="ru-RU"/>
              <a:t>Отсутствуют побитовые операции</a:t>
            </a:r>
          </a:p>
          <a:p>
            <a:pPr lvl="1" eaLnBrk="1" hangingPunct="1"/>
            <a:r>
              <a:rPr lang="ru-RU" altLang="ru-RU"/>
              <a:t>Многие операции применимы как к скалярным, так и к векторным операндам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2203-57C4-4DED-AF57-03F8C61E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Обращение к компонентам векторов и </a:t>
            </a:r>
            <a:r>
              <a:rPr lang="en-US" dirty="0" err="1"/>
              <a:t>Swizzling</a:t>
            </a:r>
            <a:endParaRPr lang="ru-RU" dirty="0"/>
          </a:p>
        </p:txBody>
      </p:sp>
      <p:sp>
        <p:nvSpPr>
          <p:cNvPr id="88067" name="Содержимое 2">
            <a:extLst>
              <a:ext uri="{FF2B5EF4-FFF2-40B4-BE49-F238E27FC236}">
                <a16:creationId xmlns:a16="http://schemas.microsoft.com/office/drawing/2014/main" id="{9EE5AFEE-D671-4B73-B295-1D4C2DD4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 обращении к элементам векторов  можно перечислять компоненты, к которым проводится обращение</a:t>
            </a:r>
          </a:p>
          <a:p>
            <a:pPr lvl="1" eaLnBrk="1" hangingPunct="1"/>
            <a:r>
              <a:rPr lang="en-US" altLang="ru-RU"/>
              <a:t>vec4 v4;</a:t>
            </a:r>
            <a:br>
              <a:rPr lang="en-US" altLang="ru-RU"/>
            </a:br>
            <a:r>
              <a:rPr lang="en-US" altLang="ru-RU"/>
              <a:t>vec4 v41 = v4.rgba;</a:t>
            </a:r>
            <a:br>
              <a:rPr lang="en-US" altLang="ru-RU"/>
            </a:br>
            <a:r>
              <a:rPr lang="en-US" altLang="ru-RU"/>
              <a:t>vec3 v3 = v4.rgb;</a:t>
            </a:r>
            <a:br>
              <a:rPr lang="en-US" altLang="ru-RU"/>
            </a:br>
            <a:r>
              <a:rPr lang="en-US" altLang="ru-RU"/>
              <a:t>v4.b = 4.3;</a:t>
            </a:r>
            <a:br>
              <a:rPr lang="en-US" altLang="ru-RU"/>
            </a:br>
            <a:r>
              <a:rPr lang="en-US" altLang="ru-RU"/>
              <a:t>v4.yx = v4.xy;</a:t>
            </a:r>
            <a:br>
              <a:rPr lang="en-US" altLang="ru-RU"/>
            </a:br>
            <a:r>
              <a:rPr lang="en-US" altLang="ru-RU"/>
              <a:t>v4.xy = v3.rr;</a:t>
            </a:r>
            <a:br>
              <a:rPr lang="en-US" altLang="ru-RU"/>
            </a:br>
            <a:endParaRPr lang="ru-RU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>
            <a:extLst>
              <a:ext uri="{FF2B5EF4-FFF2-40B4-BE49-F238E27FC236}">
                <a16:creationId xmlns:a16="http://schemas.microsoft.com/office/drawing/2014/main" id="{470C78AB-24AA-476F-BE31-21728A3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Покомпонентные операции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1CC4936D-5FAE-458D-9AC1-6064275E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Если к вектору применяется какой-либо оператор, операция выполняется так же, как если бы она выполнялась над каждым компонентом вектора в отдельности</a:t>
            </a:r>
            <a:endParaRPr lang="en-US"/>
          </a:p>
          <a:p>
            <a:pPr lvl="1"/>
            <a:r>
              <a:rPr lang="en-US"/>
              <a:t>vec3 v, u;</a:t>
            </a:r>
            <a:br>
              <a:rPr lang="en-US"/>
            </a:br>
            <a:r>
              <a:rPr lang="en-US"/>
              <a:t>float f;</a:t>
            </a:r>
            <a:br>
              <a:rPr lang="en-US"/>
            </a:br>
            <a:r>
              <a:rPr lang="en-US"/>
              <a:t>v = u + f; // v.x = u.x + f; v.y = u.y + f; v.z = u.z + f;</a:t>
            </a:r>
          </a:p>
          <a:p>
            <a:pPr lvl="1"/>
            <a:r>
              <a:rPr lang="en-US"/>
              <a:t>vec2 v, y, w;</a:t>
            </a:r>
            <a:br>
              <a:rPr lang="en-US"/>
            </a:br>
            <a:r>
              <a:rPr lang="en-US"/>
              <a:t>v = y + w; //</a:t>
            </a:r>
            <a:r>
              <a:rPr lang="ru-RU"/>
              <a:t> </a:t>
            </a:r>
            <a:r>
              <a:rPr lang="en-US"/>
              <a:t>v.x = y.x + w.x; v.y = y.y + w.y;</a:t>
            </a:r>
          </a:p>
          <a:p>
            <a:pPr lvl="1"/>
            <a:r>
              <a:rPr lang="ru-RU"/>
              <a:t>Исключение – умножение вектора на матрицу или матрицы на вектор производит математическое, а не покомпонентное умножение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>
            <a:extLst>
              <a:ext uri="{FF2B5EF4-FFF2-40B4-BE49-F238E27FC236}">
                <a16:creationId xmlns:a16="http://schemas.microsoft.com/office/drawing/2014/main" id="{A827A4BF-186B-44BE-9A34-F63113C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Препроцессор</a:t>
            </a:r>
          </a:p>
        </p:txBody>
      </p:sp>
      <p:sp>
        <p:nvSpPr>
          <p:cNvPr id="90115" name="Содержимое 2">
            <a:extLst>
              <a:ext uri="{FF2B5EF4-FFF2-40B4-BE49-F238E27FC236}">
                <a16:creationId xmlns:a16="http://schemas.microsoft.com/office/drawing/2014/main" id="{1C11378E-8AF1-48DF-9153-2C42AB56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Поддерживаются директивы препроцессора</a:t>
            </a:r>
          </a:p>
          <a:p>
            <a:pPr lvl="1" eaLnBrk="1" hangingPunct="1"/>
            <a:r>
              <a:rPr lang="en-US" altLang="ru-RU"/>
              <a:t>#define, #undef, #if, #ifdef, #ifndef, #else, #elif, #defined, #error, #line, #pragma</a:t>
            </a:r>
          </a:p>
          <a:p>
            <a:pPr eaLnBrk="1" hangingPunct="1"/>
            <a:r>
              <a:rPr lang="ru-RU" altLang="ru-RU"/>
              <a:t>Имеется набор встроенных макросов</a:t>
            </a:r>
          </a:p>
          <a:p>
            <a:pPr lvl="1" eaLnBrk="1" hangingPunct="1"/>
            <a:r>
              <a:rPr lang="en-US" altLang="ru-RU"/>
              <a:t>__LINE__, __FILE__, __VERSION__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>
            <a:extLst>
              <a:ext uri="{FF2B5EF4-FFF2-40B4-BE49-F238E27FC236}">
                <a16:creationId xmlns:a16="http://schemas.microsoft.com/office/drawing/2014/main" id="{0760FB31-8AA9-4842-BA79-A810D975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Обработка ошибок</a:t>
            </a:r>
          </a:p>
        </p:txBody>
      </p:sp>
      <p:sp>
        <p:nvSpPr>
          <p:cNvPr id="91139" name="Содержимое 2">
            <a:extLst>
              <a:ext uri="{FF2B5EF4-FFF2-40B4-BE49-F238E27FC236}">
                <a16:creationId xmlns:a16="http://schemas.microsoft.com/office/drawing/2014/main" id="{30A77DD9-7288-4ECD-9909-77E25FB0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Некоторые ошибки в процессе компиляции могут быть не замечены</a:t>
            </a:r>
          </a:p>
          <a:p>
            <a:pPr lvl="1" eaLnBrk="1" hangingPunct="1"/>
            <a:r>
              <a:rPr lang="ru-RU" altLang="ru-RU"/>
              <a:t>Невозможен полный контроль над использованием неинициализированных переменных</a:t>
            </a:r>
          </a:p>
          <a:p>
            <a:pPr eaLnBrk="1" hangingPunct="1"/>
            <a:r>
              <a:rPr lang="ru-RU" altLang="ru-RU"/>
              <a:t>Программы, содержащие такие ошибки по-разному могут выполняться на разных платформах</a:t>
            </a:r>
          </a:p>
          <a:p>
            <a:pPr lvl="1" eaLnBrk="1" hangingPunct="1"/>
            <a:r>
              <a:rPr lang="ru-RU" altLang="ru-RU"/>
              <a:t>Спецификация языка не гарантирует </a:t>
            </a:r>
            <a:r>
              <a:rPr lang="en-US" altLang="ru-RU"/>
              <a:t> </a:t>
            </a:r>
            <a:r>
              <a:rPr lang="ru-RU" altLang="ru-RU"/>
              <a:t>корректное выполнение программ, в которых присутствует обращение к неинициализированным переменным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>
            <a:extLst>
              <a:ext uri="{FF2B5EF4-FFF2-40B4-BE49-F238E27FC236}">
                <a16:creationId xmlns:a16="http://schemas.microsoft.com/office/drawing/2014/main" id="{7AF3190B-429A-4703-B3DF-7CDECB11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Ссылки</a:t>
            </a:r>
          </a:p>
        </p:txBody>
      </p:sp>
      <p:sp>
        <p:nvSpPr>
          <p:cNvPr id="92163" name="Содержимое 2">
            <a:extLst>
              <a:ext uri="{FF2B5EF4-FFF2-40B4-BE49-F238E27FC236}">
                <a16:creationId xmlns:a16="http://schemas.microsoft.com/office/drawing/2014/main" id="{41092A0C-C360-4E60-B586-17F7CD2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>
                <a:hlinkClick r:id="rId3"/>
              </a:rPr>
              <a:t>http://en.wikipedia.org/wiki/GLSL</a:t>
            </a:r>
            <a:endParaRPr lang="ru-RU" altLang="ru-RU"/>
          </a:p>
          <a:p>
            <a:pPr eaLnBrk="1" hangingPunct="1"/>
            <a:r>
              <a:rPr lang="en-US" altLang="ru-RU">
                <a:hlinkClick r:id="rId4"/>
              </a:rPr>
              <a:t>http://www.gamedev.ru/articles/read.shtml?id=20123</a:t>
            </a:r>
            <a:endParaRPr lang="en-US" altLang="ru-RU"/>
          </a:p>
          <a:p>
            <a:pPr eaLnBrk="1" hangingPunct="1"/>
            <a:r>
              <a:rPr lang="en-US" altLang="ru-RU">
                <a:hlinkClick r:id="rId5"/>
              </a:rPr>
              <a:t>http://wingman.org.ru/glsl-api</a:t>
            </a:r>
            <a:endParaRPr lang="ru-RU" altLang="ru-RU"/>
          </a:p>
          <a:p>
            <a:pPr eaLnBrk="1" hangingPunct="1"/>
            <a:r>
              <a:rPr lang="en-US" altLang="ru-RU">
                <a:hlinkClick r:id="rId6"/>
              </a:rPr>
              <a:t>http://www.opengl.org/documentation/glsl/</a:t>
            </a:r>
            <a:endParaRPr lang="ru-RU" altLang="ru-RU"/>
          </a:p>
          <a:p>
            <a:pPr eaLnBrk="1" hangingPunct="1"/>
            <a:endParaRPr lang="en-US" altLang="ru-RU"/>
          </a:p>
          <a:p>
            <a:pPr eaLnBrk="1" hangingPunct="1"/>
            <a:endParaRPr lang="ru-RU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5210E16B-7C59-40BF-A41B-1220D1B5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Вершинный процессор</a:t>
            </a:r>
          </a:p>
        </p:txBody>
      </p:sp>
      <p:sp>
        <p:nvSpPr>
          <p:cNvPr id="12291" name="Содержимое 2">
            <a:extLst>
              <a:ext uri="{FF2B5EF4-FFF2-40B4-BE49-F238E27FC236}">
                <a16:creationId xmlns:a16="http://schemas.microsoft.com/office/drawing/2014/main" id="{475498C7-8564-4090-841B-205EE1C0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Это программируемый модуль, который выполняет операции над входными значениями вершин и другими связанными с ними данными.</a:t>
            </a:r>
          </a:p>
          <a:p>
            <a:pPr eaLnBrk="1" hangingPunct="1"/>
            <a:r>
              <a:rPr lang="ru-RU" altLang="ru-RU" dirty="0"/>
              <a:t>Вершинный процессор выполняет:</a:t>
            </a:r>
          </a:p>
          <a:p>
            <a:pPr lvl="1" eaLnBrk="1" hangingPunct="1"/>
            <a:r>
              <a:rPr lang="ru-RU" altLang="ru-RU" dirty="0"/>
              <a:t>Преобразование вершин</a:t>
            </a:r>
          </a:p>
          <a:p>
            <a:pPr lvl="1" eaLnBrk="1" hangingPunct="1"/>
            <a:r>
              <a:rPr lang="ru-RU" altLang="ru-RU" dirty="0"/>
              <a:t>Преобразование и нормализацию нормалей</a:t>
            </a:r>
          </a:p>
          <a:p>
            <a:pPr lvl="1" eaLnBrk="1" hangingPunct="1"/>
            <a:r>
              <a:rPr lang="ru-RU" altLang="ru-RU" dirty="0"/>
              <a:t>Генерирование и преобразование текстурных координат</a:t>
            </a:r>
          </a:p>
          <a:p>
            <a:pPr lvl="1" eaLnBrk="1" hangingPunct="1"/>
            <a:r>
              <a:rPr lang="ru-RU" altLang="ru-RU" dirty="0"/>
              <a:t>Настройка освещения</a:t>
            </a:r>
          </a:p>
          <a:p>
            <a:pPr lvl="1" eaLnBrk="1" hangingPunct="1"/>
            <a:r>
              <a:rPr lang="ru-RU" altLang="ru-RU" dirty="0"/>
              <a:t>Наложение цвета на материал</a:t>
            </a:r>
            <a:endParaRPr lang="en-US" alt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ISPRING_RESOURCE_PATHS_HASH_2" val="d663f91066571a2784af6671dcdccc765cfad198"/>
  <p:tag name="ISPRING_RESOURCE_PATHS_HASH_PRESENTER" val="90b0d410ae79f231ceb6c5f82b11a78f7c9cc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</TotalTime>
  <Words>4332</Words>
  <Application>Microsoft Office PowerPoint</Application>
  <PresentationFormat>Widescreen</PresentationFormat>
  <Paragraphs>710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Constantia</vt:lpstr>
      <vt:lpstr>Courier New</vt:lpstr>
      <vt:lpstr>Wingdings 2</vt:lpstr>
      <vt:lpstr>Office Theme</vt:lpstr>
      <vt:lpstr>Программирование с использованием шейдеров</vt:lpstr>
      <vt:lpstr>Кратко об OpenGL</vt:lpstr>
      <vt:lpstr>Хронология OpenGL</vt:lpstr>
      <vt:lpstr>Open GL 2.0</vt:lpstr>
      <vt:lpstr>Программируемый конвейер OpenGL</vt:lpstr>
      <vt:lpstr>Что такое шейдер?</vt:lpstr>
      <vt:lpstr>Для чего нужны шейдеры?</vt:lpstr>
      <vt:lpstr>Применение шейдеров</vt:lpstr>
      <vt:lpstr>Вершинный процессор</vt:lpstr>
      <vt:lpstr>Входные и выходные данные вершинного процессора</vt:lpstr>
      <vt:lpstr>Uniform-переменные</vt:lpstr>
      <vt:lpstr>Объявление uniform-перменных</vt:lpstr>
      <vt:lpstr>Attribute-переменные вершинного шейдера</vt:lpstr>
      <vt:lpstr>Varying-переменные</vt:lpstr>
      <vt:lpstr>Фрагментный процессор</vt:lpstr>
      <vt:lpstr>Входные и выходные данные фрагментного процессора</vt:lpstr>
      <vt:lpstr>Фрагментный процессор не заменяет следующие операции:</vt:lpstr>
      <vt:lpstr>Входные данные фрагментного процессора</vt:lpstr>
      <vt:lpstr>Язык программирования шейдеров GLSL</vt:lpstr>
      <vt:lpstr>Цели, преследуемые языком шейдеров OpenGL</vt:lpstr>
      <vt:lpstr>Совместимость с OpenGL</vt:lpstr>
      <vt:lpstr>Использование гибкости акселераторов ближайшего будущего</vt:lpstr>
      <vt:lpstr>Независимость от графического ускорителя</vt:lpstr>
      <vt:lpstr>Увеличение производительности</vt:lpstr>
      <vt:lpstr>Легкость использования</vt:lpstr>
      <vt:lpstr>Актуальность языка в будущем</vt:lpstr>
      <vt:lpstr>Невмешательство в более высокие уровни параллельной обработки</vt:lpstr>
      <vt:lpstr>Легкость разработки программ</vt:lpstr>
      <vt:lpstr>Связь с языком C</vt:lpstr>
      <vt:lpstr>Дополнение к языку C</vt:lpstr>
      <vt:lpstr>Дополнения к языку из C++</vt:lpstr>
      <vt:lpstr>Неподдерживаемые возможности C</vt:lpstr>
      <vt:lpstr>Прочие отличия</vt:lpstr>
      <vt:lpstr>Пример простейшего вершинного шейдера</vt:lpstr>
      <vt:lpstr>Пример простейшего фрагментного шейдера</vt:lpstr>
      <vt:lpstr>Загрузка, компиляция и компоновка шейдерных программ</vt:lpstr>
      <vt:lpstr>Модель подготовки OpenGL-шейдеров</vt:lpstr>
      <vt:lpstr>Шаг 1 – создание шейдерного объекта</vt:lpstr>
      <vt:lpstr>Пример создания шейдера</vt:lpstr>
      <vt:lpstr>Шаг 2 – загрузка исходного кода шейдера в шейдерный объект</vt:lpstr>
      <vt:lpstr>Пример загрузки исходного кода в шейдерный объект</vt:lpstr>
      <vt:lpstr>Шаг 3 – компиляция шейдерного объекта</vt:lpstr>
      <vt:lpstr>Пример компиляции шейдерного объекта</vt:lpstr>
      <vt:lpstr>Шаг 4 – создание программного объекта</vt:lpstr>
      <vt:lpstr>Пример создания программного объекта</vt:lpstr>
      <vt:lpstr>Шаг 5 – связывание шейдерных объектов с программным объектом</vt:lpstr>
      <vt:lpstr>Пример связывания шейдерных объектов с шейдерной программой</vt:lpstr>
      <vt:lpstr>Шаг 6 – компоновка шейдерной программы</vt:lpstr>
      <vt:lpstr>Пример компоновки программного объекта</vt:lpstr>
      <vt:lpstr>Шаг 7 – валидация программного объекта</vt:lpstr>
      <vt:lpstr>Пример валидации шейдерной программы</vt:lpstr>
      <vt:lpstr>Шаг 8 – установка шейдерной программы как часть текущего состояния OpenGL</vt:lpstr>
      <vt:lpstr>Пример установки программного объекта</vt:lpstr>
      <vt:lpstr>Удаление программ и шейдеров</vt:lpstr>
      <vt:lpstr>Пример удаления шейдерных и программных объектов</vt:lpstr>
      <vt:lpstr>Передача параметров в шейдерную программу</vt:lpstr>
      <vt:lpstr>Передача значений uniform-переменных в шейдерную программу</vt:lpstr>
      <vt:lpstr>Пример передачи uniform-переменной в шейдер</vt:lpstr>
      <vt:lpstr>Передача attribute-переменных шейдерной программе</vt:lpstr>
      <vt:lpstr>Пример передачи значения attribute-переменной отдельно взятой вершины</vt:lpstr>
      <vt:lpstr>Пример передачи массива attribute-переменных шейдеру</vt:lpstr>
      <vt:lpstr>Основы языка программирования шейдеров OpenGL</vt:lpstr>
      <vt:lpstr>Типы данных</vt:lpstr>
      <vt:lpstr>Скалярные типы данных</vt:lpstr>
      <vt:lpstr>Векторные типы данных</vt:lpstr>
      <vt:lpstr>Адресация элементов вектора</vt:lpstr>
      <vt:lpstr>Матрицы</vt:lpstr>
      <vt:lpstr>Дискретизаторы</vt:lpstr>
      <vt:lpstr>Структуры</vt:lpstr>
      <vt:lpstr>Массивы</vt:lpstr>
      <vt:lpstr>Объявление массивов без указания размеров</vt:lpstr>
      <vt:lpstr>Тип void</vt:lpstr>
      <vt:lpstr>Объявления и область видимости</vt:lpstr>
      <vt:lpstr>Согласование и преобразование типов</vt:lpstr>
      <vt:lpstr>Инициализаторы</vt:lpstr>
      <vt:lpstr>Инициализация составных типов</vt:lpstr>
      <vt:lpstr>Спецификаторы переменных</vt:lpstr>
      <vt:lpstr>Переменные без спецификаторов</vt:lpstr>
      <vt:lpstr>Последовательное выполнение</vt:lpstr>
      <vt:lpstr>Функции, определяемые пользователем</vt:lpstr>
      <vt:lpstr>Примеры объявления функций</vt:lpstr>
      <vt:lpstr>Встроенные функции</vt:lpstr>
      <vt:lpstr>Операции</vt:lpstr>
      <vt:lpstr>Обращение к компонентам векторов и Swizzling</vt:lpstr>
      <vt:lpstr>Покомпонентные операции</vt:lpstr>
      <vt:lpstr>Препроцессор</vt:lpstr>
      <vt:lpstr>Обработка ошибок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Alexey Malov</cp:lastModifiedBy>
  <cp:revision>191</cp:revision>
  <dcterms:created xsi:type="dcterms:W3CDTF">2008-11-30T13:41:23Z</dcterms:created>
  <dcterms:modified xsi:type="dcterms:W3CDTF">2024-04-25T15:32:28Z</dcterms:modified>
</cp:coreProperties>
</file>