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6" r:id="rId2"/>
    <p:sldId id="257" r:id="rId3"/>
    <p:sldId id="273" r:id="rId4"/>
    <p:sldId id="274" r:id="rId5"/>
    <p:sldId id="276" r:id="rId6"/>
    <p:sldId id="275" r:id="rId7"/>
    <p:sldId id="266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Коток" initials="ДК" lastIdx="1" clrIdx="0">
    <p:extLst>
      <p:ext uri="{19B8F6BF-5375-455C-9EA6-DF929625EA0E}">
        <p15:presenceInfo xmlns:p15="http://schemas.microsoft.com/office/powerpoint/2012/main" userId="415c5e21f2aef9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59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83821-7846-4B57-B17F-F536755A5E3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67A6E-B2F5-43E0-86A0-2D306D53F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14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06.04.2020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19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06.04.2020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81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06.04.2020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38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06.04.2020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06.04.2020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93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06.04.2020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72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06.04.2020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44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06.04.2020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5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06.04.2020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25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06.04.2020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80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06.04.2020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14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85E1-A3EF-456D-AD29-E9F4B3D52110}" type="datetimeFigureOut">
              <a:rPr lang="ru-RU" smtClean="0"/>
              <a:t>06.04.2020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95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9034" y="256343"/>
            <a:ext cx="7240224" cy="136533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РАДИОЭЛЕКТРОНИКИ</a:t>
            </a:r>
            <a: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31160" y="4625346"/>
            <a:ext cx="3782189" cy="215741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Волосевич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 А.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Ведущий инженер-программист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ИООО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Эпам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l">
              <a:lnSpc>
                <a:spcPct val="100000"/>
              </a:lnSpc>
              <a:spcBef>
                <a:spcPts val="450"/>
              </a:spcBef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2" y="331071"/>
            <a:ext cx="978544" cy="118469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52401" y="2636108"/>
            <a:ext cx="8876270" cy="18370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УПРАВЛЕНИЯ </a:t>
            </a:r>
            <a:b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ТРЕНИНГ-ЦЕНТРОМ </a:t>
            </a:r>
            <a:b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70471" y="1727599"/>
            <a:ext cx="8040130" cy="908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 и управления</a:t>
            </a:r>
            <a:br>
              <a:rPr lang="ru-RU" sz="20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автоматизированных систем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0234" y="4685382"/>
            <a:ext cx="1884940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Н.Ю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2060Х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9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422" y="184219"/>
            <a:ext cx="86085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проектирование 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ru-RU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Соотношение сторон слайдов 4:3 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22" y="2132980"/>
            <a:ext cx="86085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422" y="184219"/>
            <a:ext cx="860854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дипломного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актуальности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422" y="184219"/>
            <a:ext cx="8608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материал презентации: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Копии графического материала дипломного проекта (все листы)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использованных технологий и  средств </a:t>
            </a:r>
            <a:r>
              <a:rPr lang="ru-RU" sz="3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</a:p>
          <a:p>
            <a:pPr marL="514350" indent="-514350">
              <a:buFont typeface="+mj-lt"/>
              <a:buAutoNum type="arabicPeriod"/>
            </a:pPr>
            <a:endParaRPr lang="ru-RU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2487" y="2948014"/>
            <a:ext cx="8233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Слайды располагать в порядке следования в пояснительной записке 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994" y="156782"/>
            <a:ext cx="7886700" cy="90808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технологии </a:t>
            </a:r>
            <a:b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средства разработки</a:t>
            </a:r>
            <a:endParaRPr lang="ru-RU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8994" y="1552899"/>
            <a:ext cx="6870805" cy="2726508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Язык программирования</a:t>
            </a:r>
            <a:r>
              <a:rPr lang="ru-RU" dirty="0" smtClean="0">
                <a:solidFill>
                  <a:srgbClr val="FF0000"/>
                </a:solidFill>
              </a:rPr>
              <a:t>: </a:t>
            </a:r>
            <a:r>
              <a:rPr lang="en-US" i="1" dirty="0" smtClean="0">
                <a:solidFill>
                  <a:srgbClr val="FF0000"/>
                </a:solidFill>
              </a:rPr>
              <a:t>Python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База данных</a:t>
            </a:r>
            <a:r>
              <a:rPr lang="ru-RU" dirty="0" smtClean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My</a:t>
            </a:r>
            <a:r>
              <a:rPr lang="en-US" i="1" dirty="0" smtClean="0">
                <a:solidFill>
                  <a:srgbClr val="FF0000"/>
                </a:solidFill>
              </a:rPr>
              <a:t>SQL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NFV-</a:t>
            </a:r>
            <a:r>
              <a:rPr lang="ru-RU" b="1" dirty="0" smtClean="0">
                <a:solidFill>
                  <a:srgbClr val="FF0000"/>
                </a:solidFill>
              </a:rPr>
              <a:t>модули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ru-RU" b="1" dirty="0" smtClean="0">
                <a:solidFill>
                  <a:srgbClr val="FF0000"/>
                </a:solidFill>
              </a:rPr>
              <a:t>контроллер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ru-RU" dirty="0" smtClean="0">
                <a:solidFill>
                  <a:srgbClr val="FF0000"/>
                </a:solidFill>
              </a:rPr>
              <a:t>: </a:t>
            </a:r>
            <a:r>
              <a:rPr lang="en-US" i="1" dirty="0" err="1" smtClean="0">
                <a:solidFill>
                  <a:srgbClr val="FF0000"/>
                </a:solidFill>
              </a:rPr>
              <a:t>Ryu</a:t>
            </a:r>
            <a:endParaRPr lang="ru-RU" i="1" dirty="0" smtClean="0">
              <a:solidFill>
                <a:srgbClr val="FF0000"/>
              </a:solidFill>
            </a:endParaRPr>
          </a:p>
          <a:p>
            <a:r>
              <a:rPr lang="ru-RU" b="1" dirty="0" smtClean="0">
                <a:solidFill>
                  <a:srgbClr val="FF0000"/>
                </a:solidFill>
              </a:rPr>
              <a:t>Эмулятор сети</a:t>
            </a:r>
            <a:r>
              <a:rPr lang="ru-RU" dirty="0" smtClean="0">
                <a:solidFill>
                  <a:srgbClr val="FF0000"/>
                </a:solidFill>
              </a:rPr>
              <a:t>: </a:t>
            </a:r>
            <a:r>
              <a:rPr lang="en-US" i="1" dirty="0" smtClean="0">
                <a:solidFill>
                  <a:srgbClr val="FF0000"/>
                </a:solidFill>
              </a:rPr>
              <a:t>Mininet</a:t>
            </a:r>
          </a:p>
          <a:p>
            <a:r>
              <a:rPr lang="en-US" b="1" i="1" dirty="0" err="1" smtClean="0">
                <a:solidFill>
                  <a:srgbClr val="FF0000"/>
                </a:solidFill>
              </a:rPr>
              <a:t>OpenFlow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коммутатор</a:t>
            </a:r>
            <a:r>
              <a:rPr lang="ru-RU" i="1" dirty="0" smtClean="0">
                <a:solidFill>
                  <a:srgbClr val="FF0000"/>
                </a:solidFill>
              </a:rPr>
              <a:t>: </a:t>
            </a:r>
            <a:r>
              <a:rPr lang="en-US" i="1" dirty="0" smtClean="0">
                <a:solidFill>
                  <a:srgbClr val="FF0000"/>
                </a:solidFill>
              </a:rPr>
              <a:t>Open </a:t>
            </a:r>
            <a:r>
              <a:rPr lang="en-US" i="1" dirty="0" err="1" smtClean="0">
                <a:solidFill>
                  <a:srgbClr val="FF0000"/>
                </a:solidFill>
              </a:rPr>
              <a:t>vSwitch</a:t>
            </a:r>
            <a:endParaRPr lang="ru-RU" i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ÐÐ°ÑÑÐ¸Ð½ÐºÐ¸ Ð¿Ð¾ Ð·Ð°Ð¿ÑÐ¾ÑÑ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7" y="4705524"/>
            <a:ext cx="2969283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0378" y="4793268"/>
            <a:ext cx="2061724" cy="10656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168" y="4726744"/>
            <a:ext cx="1746331" cy="11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9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748" y="77649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программы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835" y="3312303"/>
            <a:ext cx="8233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совместить со снимками экрана работы приложения 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628" y="331084"/>
            <a:ext cx="860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214301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Спасибо за внимание</a:t>
            </a:r>
            <a:r>
              <a:rPr lang="en-US" sz="3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!</a:t>
            </a:r>
            <a:endParaRPr lang="ru-RU" sz="3300" b="1" dirty="0"/>
          </a:p>
        </p:txBody>
      </p:sp>
    </p:spTree>
    <p:extLst>
      <p:ext uri="{BB962C8B-B14F-4D97-AF65-F5344CB8AC3E}">
        <p14:creationId xmlns:p14="http://schemas.microsoft.com/office/powerpoint/2010/main" val="1073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2004</TotalTime>
  <Words>122</Words>
  <Application>Microsoft Office PowerPoint</Application>
  <PresentationFormat>Экран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БЕЛОРУССКИЙ ГОСУДАРСТВЕННЫЙ УНИВЕРСИТЕТ ИНФОРМАТИКИ И РАДИОЭЛЕКТРОНИКИ   </vt:lpstr>
      <vt:lpstr>Презентация PowerPoint</vt:lpstr>
      <vt:lpstr>Презентация PowerPoint</vt:lpstr>
      <vt:lpstr>Презентация PowerPoint</vt:lpstr>
      <vt:lpstr>Использованные технологии  и средства разработки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Кафедра информационных технологий автоматизированных систем  Автоматизированная система обучения иностранным языкам</dc:title>
  <dc:creator>Дарья Коток</dc:creator>
  <cp:lastModifiedBy>А</cp:lastModifiedBy>
  <cp:revision>99</cp:revision>
  <dcterms:created xsi:type="dcterms:W3CDTF">2017-06-03T08:43:54Z</dcterms:created>
  <dcterms:modified xsi:type="dcterms:W3CDTF">2020-04-06T18:40:04Z</dcterms:modified>
</cp:coreProperties>
</file>