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jJgU9hm2JDnMTrgYclvrc8v+xd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customschemas.google.com/relationships/presentationmetadata" Target="meta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8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0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1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0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0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0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1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de-DE" sz="4800"/>
              <a:t>Kaiser Hof</a:t>
            </a:r>
            <a:endParaRPr sz="4800"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de-DE" sz="1800"/>
              <a:t>InfoVis - Finale Präsentation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631250" y="3738628"/>
            <a:ext cx="82221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de-DE" sz="1400"/>
              <a:t>August Oberhauser</a:t>
            </a:r>
            <a:endParaRPr sz="1400"/>
          </a:p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de-DE" sz="1400"/>
              <a:t>Sophia Münch</a:t>
            </a:r>
            <a:endParaRPr sz="1400"/>
          </a:p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de-DE" sz="1400"/>
              <a:t>Daria Fakhrutdinova</a:t>
            </a:r>
            <a:endParaRPr sz="1400"/>
          </a:p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de-DE" sz="1400"/>
              <a:t>Alexander Hiesinger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Hofherr Ansicht</a:t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367850" y="1149575"/>
            <a:ext cx="44274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-"/>
            </a:pPr>
            <a:r>
              <a:rPr b="0" i="0" lang="de-DE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Namen der Hofherren</a:t>
            </a:r>
            <a:endParaRPr b="0" i="0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-"/>
            </a:pPr>
            <a:r>
              <a:rPr b="0" i="0" lang="de-DE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Kreisradius spiegelt Anzahl der Mitarbeiter wieder</a:t>
            </a:r>
            <a:endParaRPr b="0" i="0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4525" y="751825"/>
            <a:ext cx="4027775" cy="40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Hofstaat Ansicht</a:t>
            </a:r>
            <a:endParaRPr/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0025" y="966100"/>
            <a:ext cx="3842286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367850" y="1149575"/>
            <a:ext cx="44274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-"/>
            </a:pPr>
            <a:r>
              <a:rPr b="0" i="0" lang="de-DE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Mitarbeiter des Hofstaates</a:t>
            </a:r>
            <a:endParaRPr b="0" i="0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-"/>
            </a:pPr>
            <a:r>
              <a:rPr b="0" i="0" lang="de-DE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farblich nach Geschlechtern</a:t>
            </a:r>
            <a:endParaRPr b="0" i="0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Familienbaum Ansicht</a:t>
            </a:r>
            <a:endParaRPr/>
          </a:p>
        </p:txBody>
      </p:sp>
      <p:sp>
        <p:nvSpPr>
          <p:cNvPr id="107" name="Google Shape;107;p4"/>
          <p:cNvSpPr txBox="1"/>
          <p:nvPr/>
        </p:nvSpPr>
        <p:spPr>
          <a:xfrm>
            <a:off x="518950" y="1175850"/>
            <a:ext cx="4256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-"/>
            </a:pPr>
            <a:r>
              <a:rPr b="0" i="0" lang="de-DE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Eltern</a:t>
            </a:r>
            <a:endParaRPr b="0" i="0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-"/>
            </a:pPr>
            <a:r>
              <a:rPr b="0" i="0" lang="de-DE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Kinder</a:t>
            </a:r>
            <a:endParaRPr b="0" i="0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-"/>
            </a:pPr>
            <a:r>
              <a:rPr b="0" i="0" lang="de-DE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Wer mit wem verheiratet war</a:t>
            </a:r>
            <a:endParaRPr b="0" i="0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-"/>
            </a:pPr>
            <a:r>
              <a:rPr b="0" i="0" lang="de-DE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Ausgewählte Person umrahmt</a:t>
            </a:r>
            <a:endParaRPr b="0" i="0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-"/>
            </a:pPr>
            <a:r>
              <a:rPr b="0" i="0" lang="de-DE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Bilder (wenn verfügbar)</a:t>
            </a:r>
            <a:endParaRPr b="0" i="0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1750" y="514913"/>
            <a:ext cx="4128926" cy="41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Fokus und Einblicke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Fokus: Hofherr und seine Mitarbeiter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Einblicke: 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Größe eines Hofstaates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Familienstammbaum des Hofherren und der Mitarbeiter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Wer ist mit wem liiert?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Wer hat mit wem ein Kind?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Wenn möglich, </a:t>
            </a:r>
            <a:r>
              <a:rPr lang="de-DE"/>
              <a:t>Porträt</a:t>
            </a:r>
            <a:r>
              <a:rPr lang="de-DE"/>
              <a:t> einer Person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Herausforderungen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Familienstammbaum richtig darstellen</a:t>
            </a:r>
            <a:br>
              <a:rPr lang="de-DE"/>
            </a:b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Bilder scrappen aus den URL’s</a:t>
            </a:r>
            <a:br>
              <a:rPr lang="de-DE"/>
            </a:b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Responsive design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Projektumsetzung</a:t>
            </a: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311700" y="1229875"/>
            <a:ext cx="8520600" cy="350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de-DE" sz="2100"/>
              <a:t>Node Server Anwendung (Express Backend)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de-DE" sz="2100"/>
              <a:t>Datenbank (auf Raspberry Pi)</a:t>
            </a:r>
            <a:endParaRPr sz="1700"/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4575" y="2451450"/>
            <a:ext cx="2193574" cy="12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4350" y="1068325"/>
            <a:ext cx="2396000" cy="7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