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Панорамное фото двух туристов на каноэ, плывущих по широкой реке на фоне заснеженных гор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анорамное фото двух туристов на каноэ, плывущих по широкой реке на фоне заснеженных гор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Красная лодка пришвартована у причала на реке; вдоль берега стоят деревья на фоне облачного голубого неба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Красная лодка пришвартована у причала на реке; вдоль берега стоят деревья на фоне облачного голубого неба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Ребёнок смотрит в бинокль на заснеженные горы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Небольшой каменистый остров, покрытый травой и окружённый океаном, на фоне голубого неба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Красная лодка пришвартована у причала на реке; вдоль берега стоят деревья на фоне облачного голубого неба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81BAE3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Телеграм-бот…"/>
          <p:cNvSpPr txBox="1"/>
          <p:nvPr/>
        </p:nvSpPr>
        <p:spPr>
          <a:xfrm>
            <a:off x="7738646" y="4049537"/>
            <a:ext cx="8906707" cy="239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Телеграм-бот</a:t>
            </a:r>
          </a:p>
          <a:p>
            <a:pPr>
              <a:defRPr b="1" sz="8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«Crypto_Analyzer»</a:t>
            </a:r>
          </a:p>
        </p:txBody>
      </p:sp>
      <p:sp>
        <p:nvSpPr>
          <p:cNvPr id="120" name="Дарья Ильина…"/>
          <p:cNvSpPr txBox="1"/>
          <p:nvPr/>
        </p:nvSpPr>
        <p:spPr>
          <a:xfrm>
            <a:off x="19445811" y="12050500"/>
            <a:ext cx="4734174" cy="1273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Дарья Ильина</a:t>
            </a:r>
          </a:p>
          <a:p>
            <a:pPr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Колобкова Екатерина</a:t>
            </a:r>
          </a:p>
        </p:txBody>
      </p:sp>
      <p:pic>
        <p:nvPicPr>
          <p:cNvPr id="121" name="sticker.png" descr="sti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03596" y="6687383"/>
            <a:ext cx="1576808" cy="1576807"/>
          </a:xfrm>
          <a:prstGeom prst="rect">
            <a:avLst/>
          </a:prstGeom>
          <a:ln w="12700">
            <a:miter lim="400000"/>
          </a:ln>
          <a:effectLst>
            <a:reflection blurRad="0" stA="49672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81BAE3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Суть и особенности бота"/>
          <p:cNvSpPr txBox="1"/>
          <p:nvPr/>
        </p:nvSpPr>
        <p:spPr>
          <a:xfrm>
            <a:off x="8623746" y="362311"/>
            <a:ext cx="7136508" cy="81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Суть и особенности бота</a:t>
            </a:r>
          </a:p>
        </p:txBody>
      </p:sp>
      <p:pic>
        <p:nvPicPr>
          <p:cNvPr id="124" name="photo_2025-05-14 03.36.56.jpeg" descr="photo_2025-05-14 03.36.5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104" y="2085317"/>
            <a:ext cx="7718323" cy="9545366"/>
          </a:xfrm>
          <a:prstGeom prst="rect">
            <a:avLst/>
          </a:prstGeom>
          <a:ln w="12700">
            <a:miter lim="400000"/>
          </a:ln>
          <a:effectLst>
            <a:reflection blurRad="0" stA="33756" stPos="0" endA="0" endPos="40000" dist="0" dir="5400000" fadeDir="5400000" sx="100000" sy="-100000" kx="0" ky="0" algn="bl" rotWithShape="0"/>
          </a:effectLst>
        </p:spPr>
      </p:pic>
      <p:pic>
        <p:nvPicPr>
          <p:cNvPr id="125" name="photo_2025-05-14 03.37.04.jpeg" descr="photo_2025-05-14 03.37.0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67046" y="2072284"/>
            <a:ext cx="7841856" cy="6103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hoto_2025-05-14 03.37.15.jpeg" descr="photo_2025-05-14 03.37.15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6435" y="8263775"/>
            <a:ext cx="6843078" cy="3325309"/>
          </a:xfrm>
          <a:prstGeom prst="rect">
            <a:avLst/>
          </a:prstGeom>
          <a:ln w="12700">
            <a:miter lim="400000"/>
          </a:ln>
          <a:effectLst>
            <a:reflection blurRad="0" stA="39395" stPos="0" endA="0" endPos="40000" dist="0" dir="5400000" fadeDir="5400000" sx="100000" sy="-100000" kx="0" ky="0" algn="bl" rotWithShape="0"/>
          </a:effectLst>
        </p:spPr>
      </p:pic>
      <p:pic>
        <p:nvPicPr>
          <p:cNvPr id="127" name="photo_2025-05-14 03.37.44.jpeg" descr="photo_2025-05-14 03.37.44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747897" y="2085317"/>
            <a:ext cx="7412573" cy="9545366"/>
          </a:xfrm>
          <a:prstGeom prst="rect">
            <a:avLst/>
          </a:prstGeom>
          <a:ln w="12700">
            <a:miter lim="400000"/>
          </a:ln>
          <a:effectLst>
            <a:reflection blurRad="0" stA="33049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81BAE3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hoto_2025-05-14 03.37.33.jpeg" descr="photo_2025-05-14 03.37.3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997" y="347861"/>
            <a:ext cx="8779290" cy="7338938"/>
          </a:xfrm>
          <a:prstGeom prst="rect">
            <a:avLst/>
          </a:prstGeom>
          <a:ln w="12700">
            <a:miter lim="400000"/>
          </a:ln>
          <a:effectLst>
            <a:reflection blurRad="0" stA="32163" stPos="0" endA="0" endPos="40000" dist="0" dir="5400000" fadeDir="5400000" sx="100000" sy="-100000" kx="0" ky="0" algn="bl" rotWithShape="0"/>
          </a:effectLst>
        </p:spPr>
      </p:pic>
      <p:pic>
        <p:nvPicPr>
          <p:cNvPr id="130" name="photo_2025-05-14 03.37.40.jpeg" descr="photo_2025-05-14 03.37.40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91717" y="379148"/>
            <a:ext cx="6620578" cy="12957704"/>
          </a:xfrm>
          <a:prstGeom prst="rect">
            <a:avLst/>
          </a:prstGeom>
          <a:ln w="12700">
            <a:miter lim="400000"/>
          </a:ln>
          <a:effectLst>
            <a:reflection blurRad="0" stA="37384" stPos="0" endA="0" endPos="40000" dist="0" dir="5400000" fadeDir="5400000" sx="100000" sy="-100000" kx="0" ky="0" algn="bl" rotWithShape="0"/>
          </a:effectLst>
        </p:spPr>
      </p:pic>
      <p:pic>
        <p:nvPicPr>
          <p:cNvPr id="131" name="photo_2025-05-14 03.37.22.jpeg" descr="photo_2025-05-14 03.37.2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33725" y="426005"/>
            <a:ext cx="7739867" cy="2920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hoto_2025-05-14 03.37.48.jpeg" descr="photo_2025-05-14 03.37.48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515486" y="3517011"/>
            <a:ext cx="7576346" cy="5102196"/>
          </a:xfrm>
          <a:prstGeom prst="rect">
            <a:avLst/>
          </a:prstGeom>
          <a:ln w="12700">
            <a:miter lim="400000"/>
          </a:ln>
          <a:effectLst>
            <a:reflection blurRad="0" stA="38096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81BAE3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Технические особенности бота:"/>
          <p:cNvSpPr txBox="1"/>
          <p:nvPr/>
        </p:nvSpPr>
        <p:spPr>
          <a:xfrm>
            <a:off x="7474644" y="711953"/>
            <a:ext cx="9434712" cy="822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Технические особенности бота:</a:t>
            </a:r>
          </a:p>
        </p:txBody>
      </p:sp>
      <p:sp>
        <p:nvSpPr>
          <p:cNvPr id="135" name="библиотеки: requests, aiogram, matplotlib, python-dotenv, SQLAlchemy…"/>
          <p:cNvSpPr txBox="1"/>
          <p:nvPr/>
        </p:nvSpPr>
        <p:spPr>
          <a:xfrm>
            <a:off x="819398" y="2702880"/>
            <a:ext cx="22745205" cy="2623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927099" indent="-927099">
              <a:buSzPct val="100000"/>
              <a:buAutoNum type="arabicPeriod" startAt="1"/>
              <a:defRPr sz="5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библиотеки: requests, aiogram, matplotlib, python-dotenv, SQLAlchemy</a:t>
            </a:r>
          </a:p>
          <a:p>
            <a:pPr marL="927099" indent="-927099" algn="l">
              <a:buSzPct val="100000"/>
              <a:buAutoNum type="arabicPeriod" startAt="1"/>
              <a:defRPr sz="5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Requirements.txt</a:t>
            </a:r>
          </a:p>
          <a:p>
            <a:pPr marL="927099" indent="-927099" algn="l">
              <a:buSzPct val="100000"/>
              <a:buAutoNum type="arabicPeriod" startAt="1"/>
              <a:defRPr sz="5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txt и db файл </a:t>
            </a:r>
          </a:p>
        </p:txBody>
      </p:sp>
      <p:pic>
        <p:nvPicPr>
          <p:cNvPr id="136" name="sticker.png" descr="sti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3667" y="10167238"/>
            <a:ext cx="2316666" cy="1913965"/>
          </a:xfrm>
          <a:prstGeom prst="rect">
            <a:avLst/>
          </a:prstGeom>
          <a:ln w="12700">
            <a:miter lim="400000"/>
          </a:ln>
          <a:effectLst>
            <a:reflection blurRad="0" stA="59831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81BAE3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ерспективы для развития"/>
          <p:cNvSpPr txBox="1"/>
          <p:nvPr/>
        </p:nvSpPr>
        <p:spPr>
          <a:xfrm>
            <a:off x="8008478" y="617165"/>
            <a:ext cx="8367044" cy="822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Перспективы для развития</a:t>
            </a:r>
          </a:p>
        </p:txBody>
      </p:sp>
      <p:sp>
        <p:nvSpPr>
          <p:cNvPr id="139" name="Расширение команд и функционала: добавить команду /news - уведомления о значимых движениях курса, новости о криптовалюте.…"/>
          <p:cNvSpPr txBox="1"/>
          <p:nvPr/>
        </p:nvSpPr>
        <p:spPr>
          <a:xfrm>
            <a:off x="1467498" y="3061032"/>
            <a:ext cx="20592403" cy="4418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73613" indent="-873613" algn="l">
              <a:buSzPct val="100000"/>
              <a:buAutoNum type="arabicParenR" startAt="1"/>
              <a:defRPr sz="4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Расширение команд и функционала: </a:t>
            </a:r>
            <a:r>
              <a:t>добавить команду /news - уведомления о значимых движениях курса, новости о криптовалюте.</a:t>
            </a:r>
          </a:p>
          <a:p>
            <a:pPr marL="873613" indent="-873613" algn="l">
              <a:buSzPct val="100000"/>
              <a:buAutoNum type="arabicParenR" startAt="1"/>
              <a:defRPr sz="4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Обучающие материалы: </a:t>
            </a:r>
            <a:r>
              <a:t>создать раздел с советами по торговле, управлению рисками.</a:t>
            </a:r>
          </a:p>
          <a:p>
            <a:pPr marL="873613" indent="-873613" algn="l">
              <a:buSzPct val="100000"/>
              <a:buAutoNum type="arabicParenR" startAt="1"/>
              <a:defRPr sz="4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Мультиязычность:</a:t>
            </a:r>
            <a:r>
              <a:t> расширить список языков, сделать автоматический определитель языка по геолокации человека.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81BAE3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Выводы"/>
          <p:cNvSpPr txBox="1"/>
          <p:nvPr/>
        </p:nvSpPr>
        <p:spPr>
          <a:xfrm>
            <a:off x="10852825" y="835623"/>
            <a:ext cx="2678350" cy="859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Выводы</a:t>
            </a:r>
          </a:p>
        </p:txBody>
      </p:sp>
      <p:sp>
        <p:nvSpPr>
          <p:cNvPr id="142" name="Результатом проекта стало создание телеграм-бота «Crypto_Analyzer».…"/>
          <p:cNvSpPr txBox="1"/>
          <p:nvPr/>
        </p:nvSpPr>
        <p:spPr>
          <a:xfrm>
            <a:off x="978929" y="3225714"/>
            <a:ext cx="22426142" cy="167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927099" indent="-927099" algn="l">
              <a:buSzPct val="100000"/>
              <a:buAutoNum type="arabicPeriod" startAt="1"/>
              <a:defRPr sz="5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Результатом проекта стало создание телеграм-бота «</a:t>
            </a:r>
            <a:r>
              <a:rPr b="1"/>
              <a:t>Crypto_Analyzer</a:t>
            </a:r>
            <a:r>
              <a:t>».</a:t>
            </a:r>
          </a:p>
          <a:p>
            <a:pPr marL="927099" indent="-927099" algn="l">
              <a:buSzPct val="100000"/>
              <a:buAutoNum type="arabicPeriod" startAt="1"/>
              <a:defRPr sz="5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Определены перспективы для развития. </a:t>
            </a:r>
          </a:p>
        </p:txBody>
      </p:sp>
      <p:pic>
        <p:nvPicPr>
          <p:cNvPr id="143" name="sticker.png" descr="sti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9459" y="9311673"/>
            <a:ext cx="3385082" cy="2651207"/>
          </a:xfrm>
          <a:prstGeom prst="rect">
            <a:avLst/>
          </a:prstGeom>
          <a:ln w="12700">
            <a:miter lim="400000"/>
          </a:ln>
          <a:effectLst>
            <a:reflection blurRad="0" stA="55771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