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</a:t>
            </a:r>
            <a:r>
              <a:rPr lang="ru-RU" dirty="0" err="1"/>
              <a:t>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Викторина 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Я заметила что есть очень мало викторин по разным темам. Мой проект поможет вспомнить все предметы в школе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В моей викторине есть вопросы на разные темы. Это поможет вспомнить школьную программу и узнать что то новое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Будет актуален для людей старше 14 лет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</a:rPr>
              <a:t>Примерное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количество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реальных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продаж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потенциальным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покупателям</a:t>
            </a:r>
            <a:r>
              <a:rPr lang="ru-RU" sz="1800" dirty="0">
                <a:solidFill>
                  <a:schemeClr val="dk1"/>
                </a:solidFill>
              </a:rPr>
              <a:t> 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YS Text"/>
              </a:rPr>
              <a:t>145 975 300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YS Text"/>
              </a:rPr>
              <a:t> человек.</a:t>
            </a:r>
            <a:endParaRPr lang="ru-RU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 Я хочу продавать свой  проект за не большую цену, чтобы каждый мог себе её позволит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Ф</a:t>
            </a:r>
            <a:r>
              <a:rPr lang="en-GB" sz="1800" dirty="0" err="1">
                <a:solidFill>
                  <a:schemeClr val="dk1"/>
                </a:solidFill>
              </a:rPr>
              <a:t>ишки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отлича</a:t>
            </a:r>
            <a:r>
              <a:rPr lang="ru-RU" sz="1800" dirty="0" err="1">
                <a:solidFill>
                  <a:schemeClr val="dk1"/>
                </a:solidFill>
              </a:rPr>
              <a:t>ющие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ru-RU" sz="1800" dirty="0">
                <a:solidFill>
                  <a:schemeClr val="dk1"/>
                </a:solidFill>
              </a:rPr>
              <a:t>мой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проект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от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других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проектов</a:t>
            </a:r>
            <a:r>
              <a:rPr lang="ru-RU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Он прост в использовании и будет многим понятен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</a:t>
            </a:r>
            <a:r>
              <a:rPr lang="en-GB" sz="18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18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демонстрацию</a:t>
            </a:r>
            <a:r>
              <a:rPr lang="en-GB" sz="18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!</a:t>
            </a:r>
            <a:endParaRPr sz="18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Возможные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доработки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улучшения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проекта</a:t>
            </a:r>
            <a:r>
              <a:rPr lang="ru-RU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Добавить больше вопросов,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Увеличить сложность,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Экран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YS Text</vt:lpstr>
      <vt:lpstr>Algoritmika (May 2021) 02</vt:lpstr>
      <vt:lpstr>Презентация проекта Викторина 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Викторина </dc:title>
  <cp:lastModifiedBy>user</cp:lastModifiedBy>
  <cp:revision>1</cp:revision>
  <dcterms:modified xsi:type="dcterms:W3CDTF">2023-05-02T14:19:09Z</dcterms:modified>
</cp:coreProperties>
</file>