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1E250-58E9-49F5-AFA9-DCA01B14AAA3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5560-BA4A-4848-AE41-CADFDDF64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5560-BA4A-4848-AE41-CADFDDF646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7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82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3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46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4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8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6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6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2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0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2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9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0F244A-52C2-4C8E-A3E3-F2145277BB20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EDE1-3109-4D75-9FA5-770DE2FC1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8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vk.com/club1709787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153" y="167054"/>
            <a:ext cx="10793793" cy="23299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 связи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 бюджетное образовательное учреждение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университет телекоммуникаций и информатики»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(СибГУТИ)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469154" y="2497016"/>
            <a:ext cx="10793792" cy="35784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API и разработка на его основе приложения-помощника для </a:t>
            </a:r>
            <a:r>
              <a:rPr lang="ru-RU" sz="3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абитуриентов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ИП-513 Сахарчук Д.П.</a:t>
            </a:r>
          </a:p>
          <a:p>
            <a:pPr algn="r"/>
            <a:r>
              <a:rPr lang="ru-RU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доцент кафедры </a:t>
            </a:r>
            <a:r>
              <a:rPr lang="ru-RU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ПМиК</a:t>
            </a:r>
            <a:r>
              <a:rPr lang="ru-RU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Ракитский А.А.</a:t>
            </a:r>
          </a:p>
          <a:p>
            <a:endParaRPr lang="ru-RU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61" y="2755075"/>
            <a:ext cx="7998030" cy="3313216"/>
          </a:xfrm>
          <a:prstGeom prst="rect">
            <a:avLst/>
          </a:prstGeom>
        </p:spPr>
      </p:pic>
      <p:pic>
        <p:nvPicPr>
          <p:cNvPr id="5" name="Picture 2" descr="https://pp.userapi.com/c851136/v851136194/14a452/JCkUlzXy-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25169" r="50227" b="48993"/>
          <a:stretch/>
        </p:blipFill>
        <p:spPr bwMode="auto">
          <a:xfrm>
            <a:off x="3971002" y="789330"/>
            <a:ext cx="4158948" cy="10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042" y="2078182"/>
            <a:ext cx="5134217" cy="4612767"/>
          </a:xfrm>
          <a:prstGeom prst="rect">
            <a:avLst/>
          </a:prstGeom>
        </p:spPr>
      </p:pic>
      <p:pic>
        <p:nvPicPr>
          <p:cNvPr id="5" name="Picture 2" descr="https://pp.userapi.com/c851136/v851136194/14a452/JCkUlzXy-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3" b="74576"/>
          <a:stretch/>
        </p:blipFill>
        <p:spPr bwMode="auto">
          <a:xfrm>
            <a:off x="3009042" y="530256"/>
            <a:ext cx="5134217" cy="12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155" y="2052919"/>
            <a:ext cx="5645203" cy="4563616"/>
          </a:xfrm>
          <a:prstGeom prst="rect">
            <a:avLst/>
          </a:prstGeom>
        </p:spPr>
      </p:pic>
      <p:pic>
        <p:nvPicPr>
          <p:cNvPr id="5" name="Picture 2" descr="https://pp.userapi.com/c851136/v851136194/14a452/JCkUlzXy-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5" b="75254"/>
          <a:stretch/>
        </p:blipFill>
        <p:spPr bwMode="auto">
          <a:xfrm>
            <a:off x="2893156" y="652733"/>
            <a:ext cx="5645202" cy="12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0" y="120209"/>
            <a:ext cx="9404723" cy="1400530"/>
          </a:xfrm>
        </p:spPr>
        <p:txBody>
          <a:bodyPr/>
          <a:lstStyle/>
          <a:p>
            <a:pPr algn="ctr"/>
            <a:r>
              <a:rPr lang="ru-RU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https://vk.com/club170978780</a:t>
            </a:r>
            <a:endParaRPr lang="ru-RU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8736" y="2406165"/>
            <a:ext cx="5239297" cy="4205650"/>
          </a:xfrm>
          <a:prstGeom prst="rect">
            <a:avLst/>
          </a:prstGeom>
        </p:spPr>
      </p:pic>
      <p:pic>
        <p:nvPicPr>
          <p:cNvPr id="1026" name="Picture 2" descr="https://www.qrrd.ru/qr/d0f615612924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3135069"/>
            <a:ext cx="2341440" cy="23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ru-RU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чат-бота: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52918"/>
            <a:ext cx="10018957" cy="419548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логики диалога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  <a:p>
            <a:pPr marL="457200" indent="-457200">
              <a:lnSpc>
                <a:spcPct val="150000"/>
              </a:lnSpc>
              <a:buClrTx/>
              <a:buAutoNum type="arabicPeriod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523970"/>
            <a:ext cx="9175631" cy="1400530"/>
          </a:xfrm>
        </p:spPr>
        <p:txBody>
          <a:bodyPr/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разработки: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Bots Long Poll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056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506884"/>
            <a:ext cx="9404723" cy="1400530"/>
          </a:xfrm>
        </p:spPr>
        <p:txBody>
          <a:bodyPr/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VK API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Bots Long Poll API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03312" y="2520165"/>
            <a:ext cx="5563640" cy="94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/>
          </a:p>
        </p:txBody>
      </p:sp>
      <p:pic>
        <p:nvPicPr>
          <p:cNvPr id="7" name="Picture 2" descr="long-p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70" y="2846344"/>
            <a:ext cx="6269005" cy="288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605" y="96458"/>
            <a:ext cx="10590458" cy="1400530"/>
          </a:xfrm>
        </p:spPr>
        <p:txBody>
          <a:bodyPr/>
          <a:lstStyle/>
          <a:p>
            <a:pPr algn="ctr"/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сценариев диалога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6" y="1340137"/>
            <a:ext cx="10307733" cy="4920140"/>
          </a:xfrm>
        </p:spPr>
      </p:pic>
    </p:spTree>
    <p:extLst>
      <p:ext uri="{BB962C8B-B14F-4D97-AF65-F5344CB8AC3E}">
        <p14:creationId xmlns:p14="http://schemas.microsoft.com/office/powerpoint/2010/main" val="14309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869" y="191461"/>
            <a:ext cx="9404723" cy="1400530"/>
          </a:xfrm>
        </p:spPr>
        <p:txBody>
          <a:bodyPr/>
          <a:lstStyle/>
          <a:p>
            <a:pPr algn="ctr"/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https://pp.userapi.com/c853628/v853628037/6bc59/8LsVCpuFjoU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33" y="1591991"/>
            <a:ext cx="2750393" cy="4482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31" y="226638"/>
            <a:ext cx="5657756" cy="25087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0" y="2961508"/>
            <a:ext cx="11209239" cy="300843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160" y="226639"/>
            <a:ext cx="5575009" cy="25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403" y="470303"/>
            <a:ext cx="9404723" cy="1400530"/>
          </a:xfrm>
        </p:spPr>
        <p:txBody>
          <a:bodyPr/>
          <a:lstStyle/>
          <a:p>
            <a:pPr algn="ctr"/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 студента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p.userapi.com/c851136/v851136194/14a452/JCkUlzXy-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83" y="3033774"/>
            <a:ext cx="7309961" cy="35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3"/>
          <a:srcRect l="268" r="-268" b="66252"/>
          <a:stretch/>
        </p:blipFill>
        <p:spPr>
          <a:xfrm>
            <a:off x="2061783" y="1587981"/>
            <a:ext cx="7309961" cy="12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14403" y="4703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 абитуриента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pp.userapi.com/c848628/v848628912/1b8c96/bSQhENKF4Q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86" y="3134327"/>
            <a:ext cx="7407756" cy="352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3"/>
          <a:srcRect t="38369" b="29543"/>
          <a:stretch/>
        </p:blipFill>
        <p:spPr>
          <a:xfrm>
            <a:off x="2012886" y="1733797"/>
            <a:ext cx="7407756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ysClr val="windowText" lastClr="000000"/>
      </a:dk1>
      <a:lt1>
        <a:srgbClr val="000000"/>
      </a:lt1>
      <a:dk2>
        <a:srgbClr val="D8E5EE"/>
      </a:dk2>
      <a:lt2>
        <a:srgbClr val="000000"/>
      </a:lt2>
      <a:accent1>
        <a:srgbClr val="1C629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00"/>
      </a:hlink>
      <a:folHlink>
        <a:srgbClr val="00000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82</Words>
  <Application>Microsoft Office PowerPoint</Application>
  <PresentationFormat>Широкоэкранный</PresentationFormat>
  <Paragraphs>27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Ион</vt:lpstr>
      <vt:lpstr>Федеральное агентство связи Федеральное государственное  бюджетное образовательное учреждение  высшего образования «Сибирский государственный университет телекоммуникаций и информатики» (СибГУТИ) </vt:lpstr>
      <vt:lpstr>Разработка чат-бота:</vt:lpstr>
      <vt:lpstr>Средства разработки:</vt:lpstr>
      <vt:lpstr>VK API</vt:lpstr>
      <vt:lpstr>Дерево сценариев диалога</vt:lpstr>
      <vt:lpstr>База данных</vt:lpstr>
      <vt:lpstr>Презентация PowerPoint</vt:lpstr>
      <vt:lpstr>Клавиатура студента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https://vk.com/club170978780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агентство связи Федеральное государственное  бюджетное образовательное учреждение  высшего образования «Сибирский государственный университет телекоммуникаций и информатики» (СибГУТИ) </dc:title>
  <dc:creator>Dasha Sakharchuk</dc:creator>
  <cp:lastModifiedBy>Dasha Sakharchuk</cp:lastModifiedBy>
  <cp:revision>22</cp:revision>
  <dcterms:created xsi:type="dcterms:W3CDTF">2019-06-16T11:54:37Z</dcterms:created>
  <dcterms:modified xsi:type="dcterms:W3CDTF">2019-06-23T12:29:05Z</dcterms:modified>
</cp:coreProperties>
</file>