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83" r:id="rId3"/>
    <p:sldId id="285" r:id="rId4"/>
    <p:sldId id="286" r:id="rId5"/>
    <p:sldId id="287" r:id="rId6"/>
    <p:sldId id="294" r:id="rId7"/>
    <p:sldId id="288" r:id="rId8"/>
    <p:sldId id="289" r:id="rId9"/>
    <p:sldId id="290" r:id="rId10"/>
    <p:sldId id="291" r:id="rId11"/>
    <p:sldId id="292" r:id="rId12"/>
    <p:sldId id="295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6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92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4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2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20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601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06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2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81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03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977D6-DDE7-46A7-80D0-47F07B17D2C2}" type="datetimeFigureOut">
              <a:rPr lang="uk-UA" smtClean="0"/>
              <a:t>17.11.2022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67F88B-5888-4A8C-9CBF-719691BF4682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C42FF-B1A3-4DBC-81D2-E9D771E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953"/>
            <a:ext cx="12192000" cy="2670048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ГРАФІКИ  ДЕЯКИХ  ФУНКЦІЙ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34C4DF1-F875-48E9-A818-FD4B8F9A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5181600"/>
            <a:ext cx="10058400" cy="414528"/>
          </a:xfrm>
        </p:spPr>
        <p:txBody>
          <a:bodyPr>
            <a:normAutofit lnSpcReduction="10000"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735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60296C-7FA3-4EAC-8230-3FF4C167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3" y="0"/>
            <a:ext cx="8746434" cy="64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0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84FE82-11D3-435E-BECD-1B14E5DA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0" y="-244835"/>
            <a:ext cx="9992138" cy="71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59112D-AE8C-4D40-BC3E-C4BC8F8125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97" y="241766"/>
            <a:ext cx="8419605" cy="6056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03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CE2116-6CC7-486F-8E66-2E86D465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5" y="-545203"/>
            <a:ext cx="9276522" cy="68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9" name="Rectangle 7">
            <a:extLst>
              <a:ext uri="{FF2B5EF4-FFF2-40B4-BE49-F238E27FC236}">
                <a16:creationId xmlns:a16="http://schemas.microsoft.com/office/drawing/2014/main" id="{957EF8A1-1FB6-4559-AC6F-6888F3E541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8470" y="0"/>
            <a:ext cx="9239836" cy="847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uk-UA" sz="4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Графіки  </a:t>
            </a:r>
            <a:r>
              <a:rPr lang="uk-UA" altLang="uk-UA" sz="4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показникових</a:t>
            </a:r>
            <a:r>
              <a:rPr lang="uk-UA" altLang="uk-UA" sz="44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44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44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функцій</a:t>
            </a:r>
            <a:endParaRPr lang="ru-RU" altLang="uk-UA" sz="4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C2E044E5-48F4-4B77-8A0C-754C9F40B99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2802833"/>
              </p:ext>
            </p:extLst>
          </p:nvPr>
        </p:nvGraphicFramePr>
        <p:xfrm>
          <a:off x="1613693" y="860563"/>
          <a:ext cx="8964613" cy="548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Mathcad" r:id="rId3" imgW="4667250" imgH="3314700" progId="Mathcad">
                  <p:embed/>
                </p:oleObj>
              </mc:Choice>
              <mc:Fallback>
                <p:oleObj name="Mathcad" r:id="rId3" imgW="4667250" imgH="3314700" progId="Mathcad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C2E044E5-48F4-4B77-8A0C-754C9F40B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93" y="860563"/>
                        <a:ext cx="8964613" cy="548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>
            <a:extLst>
              <a:ext uri="{FF2B5EF4-FFF2-40B4-BE49-F238E27FC236}">
                <a16:creationId xmlns:a16="http://schemas.microsoft.com/office/drawing/2014/main" id="{A73FBD64-35D8-4314-9200-FC28A86E278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75998237"/>
              </p:ext>
            </p:extLst>
          </p:nvPr>
        </p:nvGraphicFramePr>
        <p:xfrm>
          <a:off x="0" y="980246"/>
          <a:ext cx="4790402" cy="51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Формула" r:id="rId5" imgW="1091726" imgH="228501" progId="Equation.3">
                  <p:embed/>
                </p:oleObj>
              </mc:Choice>
              <mc:Fallback>
                <p:oleObj name="Формула" r:id="rId5" imgW="1091726" imgH="228501" progId="Equation.3">
                  <p:embed/>
                  <p:pic>
                    <p:nvPicPr>
                      <p:cNvPr id="16388" name="Object 6">
                        <a:extLst>
                          <a:ext uri="{FF2B5EF4-FFF2-40B4-BE49-F238E27FC236}">
                            <a16:creationId xmlns:a16="http://schemas.microsoft.com/office/drawing/2014/main" id="{A73FBD64-35D8-4314-9200-FC28A86E2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0246"/>
                        <a:ext cx="4790402" cy="51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>
            <a:extLst>
              <a:ext uri="{FF2B5EF4-FFF2-40B4-BE49-F238E27FC236}">
                <a16:creationId xmlns:a16="http://schemas.microsoft.com/office/drawing/2014/main" id="{E3A7F134-ADDA-4964-89CE-F1335EB7A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748712" cy="185529"/>
          </a:xfrm>
        </p:spPr>
        <p:txBody>
          <a:bodyPr>
            <a:normAutofit fontScale="90000"/>
          </a:bodyPr>
          <a:lstStyle/>
          <a:p>
            <a:pPr algn="ctr" eaLnBrk="1" hangingPunct="1"/>
            <a:endParaRPr lang="ru-RU" altLang="uk-UA" sz="4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571C16D4-7691-4A39-9991-1504FAC6694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316434"/>
              </p:ext>
            </p:extLst>
          </p:nvPr>
        </p:nvGraphicFramePr>
        <p:xfrm>
          <a:off x="712029" y="974242"/>
          <a:ext cx="8604250" cy="53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Mathcad" r:id="rId3" imgW="4524375" imgH="3238500" progId="Mathcad">
                  <p:embed/>
                </p:oleObj>
              </mc:Choice>
              <mc:Fallback>
                <p:oleObj name="Mathcad" r:id="rId3" imgW="4524375" imgH="3238500" progId="Mathcad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571C16D4-7691-4A39-9991-1504FAC66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29" y="974242"/>
                        <a:ext cx="8604250" cy="530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90F8B6A8-6123-4690-B92B-D5F6A3A7F80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9886465"/>
              </p:ext>
            </p:extLst>
          </p:nvPr>
        </p:nvGraphicFramePr>
        <p:xfrm>
          <a:off x="7056853" y="871652"/>
          <a:ext cx="5082138" cy="54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Формула" r:id="rId5" imgW="1384300" imgH="228600" progId="Equation.3">
                  <p:embed/>
                </p:oleObj>
              </mc:Choice>
              <mc:Fallback>
                <p:oleObj name="Формула" r:id="rId5" imgW="1384300" imgH="228600" progId="Equation.3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90F8B6A8-6123-4690-B92B-D5F6A3A7F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853" y="871652"/>
                        <a:ext cx="5082138" cy="54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AAE63B2-0DCB-49E5-8B0E-916C05D0DF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43200" y="82550"/>
            <a:ext cx="7209183" cy="889830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Логарифмічна функція</a:t>
            </a: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E33D0503-C528-49E5-BABA-CF2204CBF516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9797217"/>
              </p:ext>
            </p:extLst>
          </p:nvPr>
        </p:nvGraphicFramePr>
        <p:xfrm>
          <a:off x="0" y="825500"/>
          <a:ext cx="9720263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Mathcad Document" r:id="rId3" imgW="4210200" imgH="2933640" progId="Mathcad">
                  <p:embed/>
                </p:oleObj>
              </mc:Choice>
              <mc:Fallback>
                <p:oleObj name="Mathcad Document" r:id="rId3" imgW="4210200" imgH="2933640" progId="Mathcad">
                  <p:embed/>
                  <p:pic>
                    <p:nvPicPr>
                      <p:cNvPr id="149517" name="Object 13">
                        <a:extLst>
                          <a:ext uri="{FF2B5EF4-FFF2-40B4-BE49-F238E27FC236}">
                            <a16:creationId xmlns:a16="http://schemas.microsoft.com/office/drawing/2014/main" id="{3D47262A-2292-4D88-B53B-307DFBD7E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25500"/>
                        <a:ext cx="9720263" cy="594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4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41CA7-BD7A-4A56-86CA-116293D6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251916"/>
            <a:ext cx="12284765" cy="41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B12CD2-5D67-4479-B89F-15B9882A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-45208"/>
            <a:ext cx="9422296" cy="65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81CF10-47AC-40FB-A317-C948A759C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8" y="-855800"/>
            <a:ext cx="10588487" cy="71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80888D-E6A1-4E59-81E1-ACF691FB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7" y="96905"/>
            <a:ext cx="11212941" cy="62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9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908E9-846D-42F2-9774-0415F35E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2" y="265043"/>
            <a:ext cx="10402956" cy="5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8293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8</Words>
  <Application>Microsoft Office PowerPoint</Application>
  <PresentationFormat>Широкий екран</PresentationFormat>
  <Paragraphs>3</Paragraphs>
  <Slides>13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3</vt:i4>
      </vt:variant>
      <vt:variant>
        <vt:lpstr>Заголовки слайдів</vt:lpstr>
      </vt:variant>
      <vt:variant>
        <vt:i4>13</vt:i4>
      </vt:variant>
    </vt:vector>
  </HeadingPairs>
  <TitlesOfParts>
    <vt:vector size="20" baseType="lpstr">
      <vt:lpstr>Book Antiqua</vt:lpstr>
      <vt:lpstr>Calibri</vt:lpstr>
      <vt:lpstr>Calibri Light</vt:lpstr>
      <vt:lpstr>Ретроспектива</vt:lpstr>
      <vt:lpstr>Mathcad</vt:lpstr>
      <vt:lpstr>Формула</vt:lpstr>
      <vt:lpstr>Mathcad Document</vt:lpstr>
      <vt:lpstr>ГРАФІКИ  ДЕЯКИХ  ФУНКЦІЙ</vt:lpstr>
      <vt:lpstr>Графіки  показникових  функцій</vt:lpstr>
      <vt:lpstr>Презентація PowerPoint</vt:lpstr>
      <vt:lpstr>Логарифмічна функція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Home</dc:creator>
  <cp:lastModifiedBy>Home</cp:lastModifiedBy>
  <cp:revision>14</cp:revision>
  <dcterms:created xsi:type="dcterms:W3CDTF">2020-10-14T09:53:02Z</dcterms:created>
  <dcterms:modified xsi:type="dcterms:W3CDTF">2022-11-17T17:55:13Z</dcterms:modified>
</cp:coreProperties>
</file>