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6" r:id="rId9"/>
    <p:sldId id="277" r:id="rId10"/>
    <p:sldId id="278" r:id="rId11"/>
    <p:sldId id="264" r:id="rId1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FFFF"/>
    <a:srgbClr val="800000"/>
    <a:srgbClr val="FFFFCC"/>
    <a:srgbClr val="336699"/>
    <a:srgbClr val="FF7C80"/>
    <a:srgbClr val="00FF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5" autoAdjust="0"/>
    <p:restoredTop sz="94660" autoAdjust="0"/>
  </p:normalViewPr>
  <p:slideViewPr>
    <p:cSldViewPr>
      <p:cViewPr varScale="1">
        <p:scale>
          <a:sx n="86" d="100"/>
          <a:sy n="86" d="100"/>
        </p:scale>
        <p:origin x="118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5CBDA7CA-6F29-4BF7-99BA-5F5D3EEDA208}"/>
              </a:ext>
            </a:extLst>
          </p:cNvPr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1006217 w 8042"/>
              <a:gd name="T1" fmla="*/ 781050 h 10000"/>
              <a:gd name="T2" fmla="*/ 1034327 w 8042"/>
              <a:gd name="T3" fmla="*/ 771677 h 10000"/>
              <a:gd name="T4" fmla="*/ 1039012 w 8042"/>
              <a:gd name="T5" fmla="*/ 766991 h 10000"/>
              <a:gd name="T6" fmla="*/ 1395413 w 8042"/>
              <a:gd name="T7" fmla="*/ 410832 h 10000"/>
              <a:gd name="T8" fmla="*/ 1395413 w 8042"/>
              <a:gd name="T9" fmla="*/ 368734 h 10000"/>
              <a:gd name="T10" fmla="*/ 1039012 w 8042"/>
              <a:gd name="T11" fmla="*/ 17261 h 10000"/>
              <a:gd name="T12" fmla="*/ 1034327 w 8042"/>
              <a:gd name="T13" fmla="*/ 12497 h 10000"/>
              <a:gd name="T14" fmla="*/ 1006217 w 8042"/>
              <a:gd name="T15" fmla="*/ 3202 h 10000"/>
              <a:gd name="T16" fmla="*/ 3123 w 8042"/>
              <a:gd name="T17" fmla="*/ 0 h 10000"/>
              <a:gd name="T18" fmla="*/ 0 w 8042"/>
              <a:gd name="T19" fmla="*/ 780347 h 10000"/>
              <a:gd name="T20" fmla="*/ 1006217 w 8042"/>
              <a:gd name="T21" fmla="*/ 781050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0533259-4638-450B-8E55-96B81C38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679735-9880-46AC-BC09-9CDFAF21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1EEE346-4F36-4DD1-8C2E-80D32EC0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5A2E0-555C-4CF8-8BAF-C954B774F3B0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500543310"/>
      </p:ext>
    </p:extLst>
  </p:cSld>
  <p:clrMapOvr>
    <a:masterClrMapping/>
  </p:clrMapOvr>
  <p:transition spd="slow">
    <p:zoom/>
    <p:sndAc>
      <p:stSnd loop="1"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6AC24B29-2B92-4228-8B91-51425B5DD55A}"/>
              </a:ext>
            </a:extLst>
          </p:cNvPr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3F4EC18-AEB8-4D9A-94A4-46473B47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8504196-C33F-4693-9EA1-C5E49459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0FE2DC-44F6-41C6-B649-F36464C8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ED23-A74D-4F73-AF1D-03F451B79F7D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94848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E6F70AC3-0B40-4548-9479-D63F8951AE64}"/>
              </a:ext>
            </a:extLst>
          </p:cNvPr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2E51E-8CBD-4C3C-B304-4C6906463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uk-UA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62">
            <a:extLst>
              <a:ext uri="{FF2B5EF4-FFF2-40B4-BE49-F238E27FC236}">
                <a16:creationId xmlns:a16="http://schemas.microsoft.com/office/drawing/2014/main" id="{F3A14F58-2AB1-4EAA-8356-710C49A57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uk-UA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64C5750-0677-41F5-9A80-DF4B75984B3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09D1364-3D3F-4832-BF21-312222A49C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631ECC-CD76-48A9-8E99-F67C018347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A5A08-36C7-4385-A4FB-AE75B03EB58C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972522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5E9E3E47-4785-455B-A2BD-2C07E1FF3A6D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A5FC407-1D9A-46DD-8BA4-0E573535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7997016-1B02-422E-80DC-1081A83F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92FDD82-6907-4778-92EA-809D69ED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7350E-4EF7-486F-9BC1-6D6BF366EC26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13931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1F7BB188-C2A1-49A9-8009-7F7478C6063A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89FB0-76D0-4AF1-99B3-7A5D51E48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uk-UA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62">
            <a:extLst>
              <a:ext uri="{FF2B5EF4-FFF2-40B4-BE49-F238E27FC236}">
                <a16:creationId xmlns:a16="http://schemas.microsoft.com/office/drawing/2014/main" id="{0C5720E1-FDB7-45C3-9F04-C4EB39A71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uk-UA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0D1095F9-2B50-464E-8625-3735DB7BD3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5CC2A21-98B9-4210-AB64-D26A3AB38F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BCF79AF-E54C-48B3-89BA-98E4580D20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DAD0D-F447-40CC-AC9E-D0D3995DD817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935652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58FA7CCB-2D01-497C-B592-1CB996023ECC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9253C61-25A7-4D63-A893-4F1334BA34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F386FFC-632E-4067-AF9B-C1BD8EEAD9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BBCFB4E-D272-41FC-8084-E9D146F0D8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5E16A-F813-4FFE-BA53-937BB1200405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601254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E3474AC7-FF94-4617-A41C-EB024903BE6C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F41406-6403-40D4-AB56-AD700D77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E25E82-AD0E-4AE4-8C0F-020827A5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E1A162-AD23-4A2D-B251-B7FFDB23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E5F0-F8CA-4FE2-9666-CD06633754F1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230103202"/>
      </p:ext>
    </p:extLst>
  </p:cSld>
  <p:clrMapOvr>
    <a:masterClrMapping/>
  </p:clrMapOvr>
  <p:transition spd="slow">
    <p:zoom/>
    <p:sndAc>
      <p:stSnd loop="1">
        <p:snd r:embed="rId1" name="chimes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084D44BB-01B4-435A-8C1B-29D6BB49079F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786858-AB81-4976-B6F5-4BE39FF5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4B02AB7-AAD0-47FC-9F1B-58A40C81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A606E2-EB53-46EC-B0B3-F157A8C5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9F683-01FE-4533-9D78-BCA5C16DD9FD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134707725"/>
      </p:ext>
    </p:extLst>
  </p:cSld>
  <p:clrMapOvr>
    <a:masterClrMapping/>
  </p:clrMapOvr>
  <p:transition spd="slow">
    <p:zoom/>
    <p:sndAc>
      <p:stSnd loop="1">
        <p:snd r:embed="rId1" name="chimes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44084-4A65-4BB8-B8F3-3B96297D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7863726-87E8-4C6D-A118-E093AAB38E9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DCD2DA09-5563-4FB5-93A7-FD0708757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4F25367-0FFB-4EFD-81F4-F851B6F9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FC6DE74-21EE-4F82-AA6C-8F8D5CA7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EAD48FD-BA4E-48FA-A132-33156A93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6A66D-1C60-42AF-8388-E15C0294D722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36996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6122A13E-63DE-4906-97BE-E6A5BD1BC7C7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1995B4-05CA-4EEB-802A-8BB887C7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CF70C15-F2FF-4465-A8C1-27DE0639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2BB751-1761-42D7-ADE3-C42C24A6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DD163-0F01-4DDC-9BA8-B7A7CC4A543F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966368745"/>
      </p:ext>
    </p:extLst>
  </p:cSld>
  <p:clrMapOvr>
    <a:masterClrMapping/>
  </p:clrMapOvr>
  <p:transition spd="slow">
    <p:zoom/>
    <p:sndAc>
      <p:stSnd loop="1"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DD1A1BE5-4928-45C0-A371-2A07AC04F5CB}"/>
              </a:ext>
            </a:extLst>
          </p:cNvPr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C7C867-7907-4F5C-95F4-717F9598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3B1954C-95AD-409E-999F-6ABAD95A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E43F6A-9A29-4171-B35E-DA2AFB31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E4008-8B3A-404A-B721-A14966BEB89B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4149693850"/>
      </p:ext>
    </p:extLst>
  </p:cSld>
  <p:clrMapOvr>
    <a:masterClrMapping/>
  </p:clrMapOvr>
  <p:transition spd="slow">
    <p:zoom/>
    <p:sndAc>
      <p:stSnd loop="1"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00FDE258-E497-454E-B958-493BE6C0C590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A1DD4E2-39AE-48C5-A95F-F0E3A97A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5001360-17C2-4E6E-9161-E8BB8F3B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23FA40-1F46-4BAB-BAA6-A5EDEA4F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99C03-5D3A-4E95-8B5C-A84DA50C8746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80084742"/>
      </p:ext>
    </p:extLst>
  </p:cSld>
  <p:clrMapOvr>
    <a:masterClrMapping/>
  </p:clrMapOvr>
  <p:transition spd="slow">
    <p:zoom/>
    <p:sndAc>
      <p:stSnd loop="1"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>
            <a:extLst>
              <a:ext uri="{FF2B5EF4-FFF2-40B4-BE49-F238E27FC236}">
                <a16:creationId xmlns:a16="http://schemas.microsoft.com/office/drawing/2014/main" id="{7082FC6D-DC27-40C2-AD17-C8CCBE5E10EB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A9F7F072-0E8A-4425-A750-A074D3A6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2D02B155-3E95-410E-B014-085DA9FA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802AB14-42BF-4190-8F92-CE245EDB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FFA4B-3389-455A-BE2A-4F6C132A9BA3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415864457"/>
      </p:ext>
    </p:extLst>
  </p:cSld>
  <p:clrMapOvr>
    <a:masterClrMapping/>
  </p:clrMapOvr>
  <p:transition spd="slow">
    <p:zoom/>
    <p:sndAc>
      <p:stSnd loop="1"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9F5EB63C-3CFA-4226-838A-2E24D7CEB379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4825BA9B-6BFD-4232-BCF9-C92D6F75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B049CF4-0F80-4B64-B837-DAA2A8DE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15052DB-94D2-4488-8A96-F25916FE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2B639-A132-40CF-9B6B-CA93FADC59D1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6468123"/>
      </p:ext>
    </p:extLst>
  </p:cSld>
  <p:clrMapOvr>
    <a:masterClrMapping/>
  </p:clrMapOvr>
  <p:transition spd="slow">
    <p:zoom/>
    <p:sndAc>
      <p:stSnd loop="1"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26E6105F-B6FB-4B31-B71F-796CEA57CB58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0028740-D861-4A58-AA0A-29F863C0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EC6A98C-BF0C-4E3A-92C3-DE1CDD8F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BFB00AC-07E5-42E8-963C-CD1E88E3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AF67C-4224-4390-B747-B68096651D06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019394184"/>
      </p:ext>
    </p:extLst>
  </p:cSld>
  <p:clrMapOvr>
    <a:masterClrMapping/>
  </p:clrMapOvr>
  <p:transition spd="slow">
    <p:zoom/>
    <p:sndAc>
      <p:stSnd loop="1"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2E11F1A9-7820-4919-86FC-CE1AEFE72516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A7CB45C-986E-46E7-99FF-2EF25F80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4529C42-8B28-4D98-AF2A-DF312689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F3EB4D0-5D4C-452B-A67F-1B1802D6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B4261-FA64-4DDE-9248-0F4048491106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455891905"/>
      </p:ext>
    </p:extLst>
  </p:cSld>
  <p:clrMapOvr>
    <a:masterClrMapping/>
  </p:clrMapOvr>
  <p:transition spd="slow">
    <p:zoom/>
    <p:sndAc>
      <p:stSnd loop="1"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4597A6F8-D15C-4C89-8A2D-4A5F1E54890C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 noProof="0"/>
              <a:t>Клацніть піктограму, щоб додати зображення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F54EA44E-D35D-4310-AC24-9E10E576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3848FE5-9682-4F43-83E5-33CDE407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A71850A-7FF3-439F-8014-3B2CAF87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2E00C-14B5-4972-BDDA-F01C1A91C7BF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357995605"/>
      </p:ext>
    </p:extLst>
  </p:cSld>
  <p:clrMapOvr>
    <a:masterClrMapping/>
  </p:clrMapOvr>
  <p:transition spd="slow">
    <p:zoom/>
    <p:sndAc>
      <p:stSnd loop="1"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>
            <a:extLst>
              <a:ext uri="{FF2B5EF4-FFF2-40B4-BE49-F238E27FC236}">
                <a16:creationId xmlns:a16="http://schemas.microsoft.com/office/drawing/2014/main" id="{723196B8-5815-465F-8B65-0BD8AC51A2E2}"/>
              </a:ext>
            </a:extLst>
          </p:cNvPr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>
              <a:extLst>
                <a:ext uri="{FF2B5EF4-FFF2-40B4-BE49-F238E27FC236}">
                  <a16:creationId xmlns:a16="http://schemas.microsoft.com/office/drawing/2014/main" id="{9E69C0C7-573D-4E1E-BD96-D12A43CC8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85725 w 22"/>
                <a:gd name="T1" fmla="*/ 533400 h 136"/>
                <a:gd name="T2" fmla="*/ 66242 w 22"/>
                <a:gd name="T3" fmla="*/ 313765 h 136"/>
                <a:gd name="T4" fmla="*/ 0 w 22"/>
                <a:gd name="T5" fmla="*/ 0 h 136"/>
                <a:gd name="T6" fmla="*/ 0 w 22"/>
                <a:gd name="T7" fmla="*/ 137272 h 136"/>
                <a:gd name="T8" fmla="*/ 77932 w 22"/>
                <a:gd name="T9" fmla="*/ 486335 h 136"/>
                <a:gd name="T10" fmla="*/ 85725 w 22"/>
                <a:gd name="T11" fmla="*/ 53340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47" name="Freeform 12">
              <a:extLst>
                <a:ext uri="{FF2B5EF4-FFF2-40B4-BE49-F238E27FC236}">
                  <a16:creationId xmlns:a16="http://schemas.microsoft.com/office/drawing/2014/main" id="{27252A91-19DF-48EE-A030-958830AE6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338387 w 140"/>
                <a:gd name="T1" fmla="*/ 1373628 h 504"/>
                <a:gd name="T2" fmla="*/ 546928 w 140"/>
                <a:gd name="T3" fmla="*/ 1978025 h 504"/>
                <a:gd name="T4" fmla="*/ 550863 w 140"/>
                <a:gd name="T5" fmla="*/ 1875984 h 504"/>
                <a:gd name="T6" fmla="*/ 373800 w 140"/>
                <a:gd name="T7" fmla="*/ 1361855 h 504"/>
                <a:gd name="T8" fmla="*/ 0 w 140"/>
                <a:gd name="T9" fmla="*/ 0 h 504"/>
                <a:gd name="T10" fmla="*/ 23608 w 140"/>
                <a:gd name="T11" fmla="*/ 239404 h 504"/>
                <a:gd name="T12" fmla="*/ 338387 w 140"/>
                <a:gd name="T13" fmla="*/ 1373628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48" name="Freeform 13">
              <a:extLst>
                <a:ext uri="{FF2B5EF4-FFF2-40B4-BE49-F238E27FC236}">
                  <a16:creationId xmlns:a16="http://schemas.microsoft.com/office/drawing/2014/main" id="{660F7345-77EF-4DCA-9B7C-F32B1656F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31461 w 132"/>
                <a:gd name="T1" fmla="*/ 86405 h 308"/>
                <a:gd name="T2" fmla="*/ 0 w 132"/>
                <a:gd name="T3" fmla="*/ 0 h 308"/>
                <a:gd name="T4" fmla="*/ 0 w 132"/>
                <a:gd name="T5" fmla="*/ 113898 h 308"/>
                <a:gd name="T6" fmla="*/ 267422 w 132"/>
                <a:gd name="T7" fmla="*/ 761938 h 308"/>
                <a:gd name="T8" fmla="*/ 483719 w 132"/>
                <a:gd name="T9" fmla="*/ 1209675 h 308"/>
                <a:gd name="T10" fmla="*/ 519113 w 132"/>
                <a:gd name="T11" fmla="*/ 1209675 h 308"/>
                <a:gd name="T12" fmla="*/ 302816 w 132"/>
                <a:gd name="T13" fmla="*/ 746228 h 308"/>
                <a:gd name="T14" fmla="*/ 31461 w 132"/>
                <a:gd name="T15" fmla="*/ 86405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49" name="Freeform 14">
              <a:extLst>
                <a:ext uri="{FF2B5EF4-FFF2-40B4-BE49-F238E27FC236}">
                  <a16:creationId xmlns:a16="http://schemas.microsoft.com/office/drawing/2014/main" id="{6499912F-E26A-4CB0-939B-A325FB55D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110524 w 37"/>
                <a:gd name="T1" fmla="*/ 309563 h 79"/>
                <a:gd name="T2" fmla="*/ 146050 w 37"/>
                <a:gd name="T3" fmla="*/ 309563 h 79"/>
                <a:gd name="T4" fmla="*/ 0 w 37"/>
                <a:gd name="T5" fmla="*/ 0 h 79"/>
                <a:gd name="T6" fmla="*/ 110524 w 37"/>
                <a:gd name="T7" fmla="*/ 309563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50" name="Freeform 15">
              <a:extLst>
                <a:ext uri="{FF2B5EF4-FFF2-40B4-BE49-F238E27FC236}">
                  <a16:creationId xmlns:a16="http://schemas.microsoft.com/office/drawing/2014/main" id="{8ED236E7-5594-46AF-B74C-487A70706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637159 w 178"/>
                <a:gd name="T1" fmla="*/ 2591803 h 722"/>
                <a:gd name="T2" fmla="*/ 456237 w 178"/>
                <a:gd name="T3" fmla="*/ 2097004 h 722"/>
                <a:gd name="T4" fmla="*/ 157323 w 178"/>
                <a:gd name="T5" fmla="*/ 926766 h 722"/>
                <a:gd name="T6" fmla="*/ 47197 w 178"/>
                <a:gd name="T7" fmla="*/ 200276 h 722"/>
                <a:gd name="T8" fmla="*/ 0 w 178"/>
                <a:gd name="T9" fmla="*/ 0 h 722"/>
                <a:gd name="T10" fmla="*/ 129792 w 178"/>
                <a:gd name="T11" fmla="*/ 930693 h 722"/>
                <a:gd name="T12" fmla="*/ 420839 w 178"/>
                <a:gd name="T13" fmla="*/ 2108785 h 722"/>
                <a:gd name="T14" fmla="*/ 629293 w 178"/>
                <a:gd name="T15" fmla="*/ 2674269 h 722"/>
                <a:gd name="T16" fmla="*/ 700088 w 178"/>
                <a:gd name="T17" fmla="*/ 2835275 h 722"/>
                <a:gd name="T18" fmla="*/ 684356 w 178"/>
                <a:gd name="T19" fmla="*/ 2780297 h 722"/>
                <a:gd name="T20" fmla="*/ 637159 w 178"/>
                <a:gd name="T21" fmla="*/ 2591803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51" name="Freeform 16">
              <a:extLst>
                <a:ext uri="{FF2B5EF4-FFF2-40B4-BE49-F238E27FC236}">
                  <a16:creationId xmlns:a16="http://schemas.microsoft.com/office/drawing/2014/main" id="{75E9DD75-C069-406E-8AE4-278D31E83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43277 w 23"/>
                <a:gd name="T1" fmla="*/ 2266168 h 635"/>
                <a:gd name="T2" fmla="*/ 47211 w 23"/>
                <a:gd name="T3" fmla="*/ 2313298 h 635"/>
                <a:gd name="T4" fmla="*/ 86554 w 23"/>
                <a:gd name="T5" fmla="*/ 2482180 h 635"/>
                <a:gd name="T6" fmla="*/ 90488 w 23"/>
                <a:gd name="T7" fmla="*/ 2493963 h 635"/>
                <a:gd name="T8" fmla="*/ 66882 w 23"/>
                <a:gd name="T9" fmla="*/ 2262240 h 635"/>
                <a:gd name="T10" fmla="*/ 19671 w 23"/>
                <a:gd name="T11" fmla="*/ 1056498 h 635"/>
                <a:gd name="T12" fmla="*/ 59014 w 23"/>
                <a:gd name="T13" fmla="*/ 0 h 635"/>
                <a:gd name="T14" fmla="*/ 47211 w 23"/>
                <a:gd name="T15" fmla="*/ 0 h 635"/>
                <a:gd name="T16" fmla="*/ 3934 w 23"/>
                <a:gd name="T17" fmla="*/ 1056498 h 635"/>
                <a:gd name="T18" fmla="*/ 43277 w 23"/>
                <a:gd name="T19" fmla="*/ 2266168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52" name="Freeform 17">
              <a:extLst>
                <a:ext uri="{FF2B5EF4-FFF2-40B4-BE49-F238E27FC236}">
                  <a16:creationId xmlns:a16="http://schemas.microsoft.com/office/drawing/2014/main" id="{FC801400-25DE-46CD-94FF-906740431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19610 w 17"/>
                <a:gd name="T3" fmla="*/ 220173 h 107"/>
                <a:gd name="T4" fmla="*/ 66675 w 17"/>
                <a:gd name="T5" fmla="*/ 420688 h 107"/>
                <a:gd name="T6" fmla="*/ 43143 w 17"/>
                <a:gd name="T7" fmla="*/ 180857 h 107"/>
                <a:gd name="T8" fmla="*/ 39221 w 17"/>
                <a:gd name="T9" fmla="*/ 169062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53" name="Freeform 18">
              <a:extLst>
                <a:ext uri="{FF2B5EF4-FFF2-40B4-BE49-F238E27FC236}">
                  <a16:creationId xmlns:a16="http://schemas.microsoft.com/office/drawing/2014/main" id="{E8E2B845-B682-451A-8E36-DCBA5A5A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19747 w 41"/>
                <a:gd name="T3" fmla="*/ 365769 h 222"/>
                <a:gd name="T4" fmla="*/ 67140 w 41"/>
                <a:gd name="T5" fmla="*/ 652877 h 222"/>
                <a:gd name="T6" fmla="*/ 94785 w 41"/>
                <a:gd name="T7" fmla="*/ 723671 h 222"/>
                <a:gd name="T8" fmla="*/ 161925 w 41"/>
                <a:gd name="T9" fmla="*/ 873125 h 222"/>
                <a:gd name="T10" fmla="*/ 150077 w 41"/>
                <a:gd name="T11" fmla="*/ 833795 h 222"/>
                <a:gd name="T12" fmla="*/ 51342 w 41"/>
                <a:gd name="T13" fmla="*/ 361836 h 222"/>
                <a:gd name="T14" fmla="*/ 31595 w 41"/>
                <a:gd name="T15" fmla="*/ 86526 h 222"/>
                <a:gd name="T16" fmla="*/ 27646 w 41"/>
                <a:gd name="T17" fmla="*/ 70794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54" name="Freeform 19">
              <a:extLst>
                <a:ext uri="{FF2B5EF4-FFF2-40B4-BE49-F238E27FC236}">
                  <a16:creationId xmlns:a16="http://schemas.microsoft.com/office/drawing/2014/main" id="{A8283104-867A-4982-BF5C-DABBE80E9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7510 w 450"/>
                <a:gd name="T1" fmla="*/ 3353798 h 878"/>
                <a:gd name="T2" fmla="*/ 196497 w 450"/>
                <a:gd name="T3" fmla="*/ 2407352 h 878"/>
                <a:gd name="T4" fmla="*/ 585562 w 450"/>
                <a:gd name="T5" fmla="*/ 1523740 h 878"/>
                <a:gd name="T6" fmla="*/ 1120034 w 450"/>
                <a:gd name="T7" fmla="*/ 718671 h 878"/>
                <a:gd name="T8" fmla="*/ 1430500 w 450"/>
                <a:gd name="T9" fmla="*/ 349518 h 878"/>
                <a:gd name="T10" fmla="*/ 1595557 w 450"/>
                <a:gd name="T11" fmla="*/ 172795 h 878"/>
                <a:gd name="T12" fmla="*/ 1768475 w 450"/>
                <a:gd name="T13" fmla="*/ 3927 h 878"/>
                <a:gd name="T14" fmla="*/ 1768475 w 450"/>
                <a:gd name="T15" fmla="*/ 0 h 878"/>
                <a:gd name="T16" fmla="*/ 1591628 w 450"/>
                <a:gd name="T17" fmla="*/ 168868 h 878"/>
                <a:gd name="T18" fmla="*/ 1426570 w 450"/>
                <a:gd name="T19" fmla="*/ 345590 h 878"/>
                <a:gd name="T20" fmla="*/ 1112174 w 450"/>
                <a:gd name="T21" fmla="*/ 710817 h 878"/>
                <a:gd name="T22" fmla="*/ 569842 w 450"/>
                <a:gd name="T23" fmla="*/ 1515885 h 878"/>
                <a:gd name="T24" fmla="*/ 176848 w 450"/>
                <a:gd name="T25" fmla="*/ 2399497 h 878"/>
                <a:gd name="T26" fmla="*/ 0 w 450"/>
                <a:gd name="T27" fmla="*/ 3353798 h 878"/>
                <a:gd name="T28" fmla="*/ 0 w 450"/>
                <a:gd name="T29" fmla="*/ 3373434 h 878"/>
                <a:gd name="T30" fmla="*/ 27510 w 450"/>
                <a:gd name="T31" fmla="*/ 3448050 h 878"/>
                <a:gd name="T32" fmla="*/ 27510 w 450"/>
                <a:gd name="T33" fmla="*/ 3353798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55" name="Freeform 20">
              <a:extLst>
                <a:ext uri="{FF2B5EF4-FFF2-40B4-BE49-F238E27FC236}">
                  <a16:creationId xmlns:a16="http://schemas.microsoft.com/office/drawing/2014/main" id="{725B0549-9B4B-4782-8476-7C866CD89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102598 w 35"/>
                <a:gd name="T3" fmla="*/ 287338 h 73"/>
                <a:gd name="T4" fmla="*/ 138113 w 35"/>
                <a:gd name="T5" fmla="*/ 287338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56" name="Freeform 21">
              <a:extLst>
                <a:ext uri="{FF2B5EF4-FFF2-40B4-BE49-F238E27FC236}">
                  <a16:creationId xmlns:a16="http://schemas.microsoft.com/office/drawing/2014/main" id="{C463C20A-E10F-4BEA-B46D-E3C10857A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7781 w 8"/>
                <a:gd name="T1" fmla="*/ 173170 h 48"/>
                <a:gd name="T2" fmla="*/ 31750 w 8"/>
                <a:gd name="T3" fmla="*/ 188913 h 48"/>
                <a:gd name="T4" fmla="*/ 31750 w 8"/>
                <a:gd name="T5" fmla="*/ 74778 h 48"/>
                <a:gd name="T6" fmla="*/ 3969 w 8"/>
                <a:gd name="T7" fmla="*/ 0 h 48"/>
                <a:gd name="T8" fmla="*/ 0 w 8"/>
                <a:gd name="T9" fmla="*/ 102328 h 48"/>
                <a:gd name="T10" fmla="*/ 27781 w 8"/>
                <a:gd name="T11" fmla="*/ 17317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57" name="Freeform 22">
              <a:extLst>
                <a:ext uri="{FF2B5EF4-FFF2-40B4-BE49-F238E27FC236}">
                  <a16:creationId xmlns:a16="http://schemas.microsoft.com/office/drawing/2014/main" id="{C910ADF9-C9C1-4ADF-8840-0F0AC757C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7354 w 52"/>
                <a:gd name="T1" fmla="*/ 70697 h 135"/>
                <a:gd name="T2" fmla="*/ 0 w 52"/>
                <a:gd name="T3" fmla="*/ 0 h 135"/>
                <a:gd name="T4" fmla="*/ 46892 w 52"/>
                <a:gd name="T5" fmla="*/ 188524 h 135"/>
                <a:gd name="T6" fmla="*/ 62523 w 52"/>
                <a:gd name="T7" fmla="*/ 243511 h 135"/>
                <a:gd name="T8" fmla="*/ 199292 w 52"/>
                <a:gd name="T9" fmla="*/ 530225 h 135"/>
                <a:gd name="T10" fmla="*/ 203200 w 52"/>
                <a:gd name="T11" fmla="*/ 530225 h 135"/>
                <a:gd name="T12" fmla="*/ 93785 w 52"/>
                <a:gd name="T13" fmla="*/ 219945 h 135"/>
                <a:gd name="T14" fmla="*/ 27354 w 52"/>
                <a:gd name="T15" fmla="*/ 7069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</p:grpSp>
      <p:grpSp>
        <p:nvGrpSpPr>
          <p:cNvPr id="1027" name="Group 48">
            <a:extLst>
              <a:ext uri="{FF2B5EF4-FFF2-40B4-BE49-F238E27FC236}">
                <a16:creationId xmlns:a16="http://schemas.microsoft.com/office/drawing/2014/main" id="{5ADDBA69-C9C4-45CD-942A-6F2A61916433}"/>
              </a:ext>
            </a:extLst>
          </p:cNvPr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5717"/>
            <a:chExt cx="1952625" cy="5678034"/>
          </a:xfrm>
        </p:grpSpPr>
        <p:sp>
          <p:nvSpPr>
            <p:cNvPr id="1034" name="Freeform 27">
              <a:extLst>
                <a:ext uri="{FF2B5EF4-FFF2-40B4-BE49-F238E27FC236}">
                  <a16:creationId xmlns:a16="http://schemas.microsoft.com/office/drawing/2014/main" id="{6AF7CF58-5887-4F6F-8A0B-F7E845AAF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>
                <a:gd name="T0" fmla="*/ 27835 w 103"/>
                <a:gd name="T1" fmla="*/ 832351 h 920"/>
                <a:gd name="T2" fmla="*/ 103388 w 103"/>
                <a:gd name="T3" fmla="*/ 1763790 h 920"/>
                <a:gd name="T4" fmla="*/ 226658 w 103"/>
                <a:gd name="T5" fmla="*/ 2691267 h 920"/>
                <a:gd name="T6" fmla="*/ 401622 w 103"/>
                <a:gd name="T7" fmla="*/ 3610816 h 920"/>
                <a:gd name="T8" fmla="*/ 409575 w 103"/>
                <a:gd name="T9" fmla="*/ 3646488 h 920"/>
                <a:gd name="T10" fmla="*/ 393669 w 103"/>
                <a:gd name="T11" fmla="*/ 3464164 h 920"/>
                <a:gd name="T12" fmla="*/ 393669 w 103"/>
                <a:gd name="T13" fmla="*/ 3432455 h 920"/>
                <a:gd name="T14" fmla="*/ 250517 w 103"/>
                <a:gd name="T15" fmla="*/ 2687303 h 920"/>
                <a:gd name="T16" fmla="*/ 119294 w 103"/>
                <a:gd name="T17" fmla="*/ 1759827 h 920"/>
                <a:gd name="T18" fmla="*/ 35788 w 103"/>
                <a:gd name="T19" fmla="*/ 828387 h 920"/>
                <a:gd name="T20" fmla="*/ 11929 w 103"/>
                <a:gd name="T21" fmla="*/ 364649 h 920"/>
                <a:gd name="T22" fmla="*/ 3976 w 103"/>
                <a:gd name="T23" fmla="*/ 0 h 920"/>
                <a:gd name="T24" fmla="*/ 0 w 103"/>
                <a:gd name="T25" fmla="*/ 0 h 920"/>
                <a:gd name="T26" fmla="*/ 3976 w 103"/>
                <a:gd name="T27" fmla="*/ 364649 h 920"/>
                <a:gd name="T28" fmla="*/ 27835 w 103"/>
                <a:gd name="T29" fmla="*/ 832351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35" name="Freeform 28">
              <a:extLst>
                <a:ext uri="{FF2B5EF4-FFF2-40B4-BE49-F238E27FC236}">
                  <a16:creationId xmlns:a16="http://schemas.microsoft.com/office/drawing/2014/main" id="{2D1169DF-D13D-4516-9D48-8B94131AE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1300 w 88"/>
                <a:gd name="T1" fmla="*/ 908844 h 330"/>
                <a:gd name="T2" fmla="*/ 350838 w 88"/>
                <a:gd name="T3" fmla="*/ 1309688 h 330"/>
                <a:gd name="T4" fmla="*/ 350838 w 88"/>
                <a:gd name="T5" fmla="*/ 1222375 h 330"/>
                <a:gd name="T6" fmla="*/ 350838 w 88"/>
                <a:gd name="T7" fmla="*/ 1206500 h 330"/>
                <a:gd name="T8" fmla="*/ 247181 w 88"/>
                <a:gd name="T9" fmla="*/ 896938 h 330"/>
                <a:gd name="T10" fmla="*/ 0 w 88"/>
                <a:gd name="T11" fmla="*/ 0 h 330"/>
                <a:gd name="T12" fmla="*/ 27908 w 88"/>
                <a:gd name="T13" fmla="*/ 250031 h 330"/>
                <a:gd name="T14" fmla="*/ 211300 w 88"/>
                <a:gd name="T15" fmla="*/ 908844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36" name="Freeform 29">
              <a:extLst>
                <a:ext uri="{FF2B5EF4-FFF2-40B4-BE49-F238E27FC236}">
                  <a16:creationId xmlns:a16="http://schemas.microsoft.com/office/drawing/2014/main" id="{C424F3D1-E473-44A6-AA21-D0659B2DC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3813 w 90"/>
                <a:gd name="T1" fmla="*/ 59474 h 207"/>
                <a:gd name="T2" fmla="*/ 0 w 90"/>
                <a:gd name="T3" fmla="*/ 0 h 207"/>
                <a:gd name="T4" fmla="*/ 3969 w 90"/>
                <a:gd name="T5" fmla="*/ 114983 h 207"/>
                <a:gd name="T6" fmla="*/ 166688 w 90"/>
                <a:gd name="T7" fmla="*/ 503545 h 207"/>
                <a:gd name="T8" fmla="*/ 317500 w 90"/>
                <a:gd name="T9" fmla="*/ 820738 h 207"/>
                <a:gd name="T10" fmla="*/ 357188 w 90"/>
                <a:gd name="T11" fmla="*/ 820738 h 207"/>
                <a:gd name="T12" fmla="*/ 198438 w 90"/>
                <a:gd name="T13" fmla="*/ 487685 h 207"/>
                <a:gd name="T14" fmla="*/ 23813 w 90"/>
                <a:gd name="T15" fmla="*/ 59474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37" name="Freeform 30">
              <a:extLst>
                <a:ext uri="{FF2B5EF4-FFF2-40B4-BE49-F238E27FC236}">
                  <a16:creationId xmlns:a16="http://schemas.microsoft.com/office/drawing/2014/main" id="{703AA6EC-7F0E-43CD-9F84-3328B907C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401541 w 115"/>
                <a:gd name="T1" fmla="*/ 1622524 h 467"/>
                <a:gd name="T2" fmla="*/ 310101 w 115"/>
                <a:gd name="T3" fmla="*/ 1364666 h 467"/>
                <a:gd name="T4" fmla="*/ 115294 w 115"/>
                <a:gd name="T5" fmla="*/ 599025 h 467"/>
                <a:gd name="T6" fmla="*/ 51683 w 115"/>
                <a:gd name="T7" fmla="*/ 210254 h 467"/>
                <a:gd name="T8" fmla="*/ 0 w 115"/>
                <a:gd name="T9" fmla="*/ 0 h 467"/>
                <a:gd name="T10" fmla="*/ 83489 w 115"/>
                <a:gd name="T11" fmla="*/ 602992 h 467"/>
                <a:gd name="T12" fmla="*/ 274320 w 115"/>
                <a:gd name="T13" fmla="*/ 1376567 h 467"/>
                <a:gd name="T14" fmla="*/ 409492 w 115"/>
                <a:gd name="T15" fmla="*/ 1749470 h 467"/>
                <a:gd name="T16" fmla="*/ 457200 w 115"/>
                <a:gd name="T17" fmla="*/ 1852613 h 467"/>
                <a:gd name="T18" fmla="*/ 445273 w 115"/>
                <a:gd name="T19" fmla="*/ 1816910 h 467"/>
                <a:gd name="T20" fmla="*/ 401541 w 115"/>
                <a:gd name="T21" fmla="*/ 1622524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38" name="Freeform 31">
              <a:extLst>
                <a:ext uri="{FF2B5EF4-FFF2-40B4-BE49-F238E27FC236}">
                  <a16:creationId xmlns:a16="http://schemas.microsoft.com/office/drawing/2014/main" id="{5128870E-0751-4121-8DEA-FD52729B4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68219 w 36"/>
                <a:gd name="T1" fmla="*/ 2508250 h 633"/>
                <a:gd name="T2" fmla="*/ 52167 w 36"/>
                <a:gd name="T3" fmla="*/ 2365601 h 633"/>
                <a:gd name="T4" fmla="*/ 20064 w 36"/>
                <a:gd name="T5" fmla="*/ 1577067 h 633"/>
                <a:gd name="T6" fmla="*/ 52167 w 36"/>
                <a:gd name="T7" fmla="*/ 784571 h 633"/>
                <a:gd name="T8" fmla="*/ 88283 w 36"/>
                <a:gd name="T9" fmla="*/ 392286 h 633"/>
                <a:gd name="T10" fmla="*/ 144463 w 36"/>
                <a:gd name="T11" fmla="*/ 0 h 633"/>
                <a:gd name="T12" fmla="*/ 140450 w 36"/>
                <a:gd name="T13" fmla="*/ 0 h 633"/>
                <a:gd name="T14" fmla="*/ 80257 w 36"/>
                <a:gd name="T15" fmla="*/ 392286 h 633"/>
                <a:gd name="T16" fmla="*/ 40129 w 36"/>
                <a:gd name="T17" fmla="*/ 784571 h 633"/>
                <a:gd name="T18" fmla="*/ 4013 w 36"/>
                <a:gd name="T19" fmla="*/ 1577067 h 633"/>
                <a:gd name="T20" fmla="*/ 28090 w 36"/>
                <a:gd name="T21" fmla="*/ 2333901 h 633"/>
                <a:gd name="T22" fmla="*/ 64206 w 36"/>
                <a:gd name="T23" fmla="*/ 2504288 h 633"/>
                <a:gd name="T24" fmla="*/ 68219 w 36"/>
                <a:gd name="T25" fmla="*/ 2508250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39" name="Freeform 32">
              <a:extLst>
                <a:ext uri="{FF2B5EF4-FFF2-40B4-BE49-F238E27FC236}">
                  <a16:creationId xmlns:a16="http://schemas.microsoft.com/office/drawing/2014/main" id="{CE14CE02-92D2-4E5E-89D3-19FF9614A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87313 w 28"/>
                <a:gd name="T1" fmla="*/ 233363 h 59"/>
                <a:gd name="T2" fmla="*/ 111125 w 28"/>
                <a:gd name="T3" fmla="*/ 233363 h 59"/>
                <a:gd name="T4" fmla="*/ 0 w 28"/>
                <a:gd name="T5" fmla="*/ 0 h 59"/>
                <a:gd name="T6" fmla="*/ 87313 w 28"/>
                <a:gd name="T7" fmla="*/ 233363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40" name="Freeform 33">
              <a:extLst>
                <a:ext uri="{FF2B5EF4-FFF2-40B4-BE49-F238E27FC236}">
                  <a16:creationId xmlns:a16="http://schemas.microsoft.com/office/drawing/2014/main" id="{91F32F0F-2297-462D-8DA9-C52AC62FC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16062 w 17"/>
                <a:gd name="T1" fmla="*/ 213912 h 107"/>
                <a:gd name="T2" fmla="*/ 68263 w 17"/>
                <a:gd name="T3" fmla="*/ 423863 h 107"/>
                <a:gd name="T4" fmla="*/ 40155 w 17"/>
                <a:gd name="T5" fmla="*/ 174299 h 107"/>
                <a:gd name="T6" fmla="*/ 36139 w 17"/>
                <a:gd name="T7" fmla="*/ 170337 h 107"/>
                <a:gd name="T8" fmla="*/ 0 w 17"/>
                <a:gd name="T9" fmla="*/ 0 h 107"/>
                <a:gd name="T10" fmla="*/ 0 w 17"/>
                <a:gd name="T11" fmla="*/ 31691 h 107"/>
                <a:gd name="T12" fmla="*/ 16062 w 17"/>
                <a:gd name="T13" fmla="*/ 213912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41" name="Freeform 34">
              <a:extLst>
                <a:ext uri="{FF2B5EF4-FFF2-40B4-BE49-F238E27FC236}">
                  <a16:creationId xmlns:a16="http://schemas.microsoft.com/office/drawing/2014/main" id="{2A2D5E3A-E748-416F-BABB-4B52155E0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31793 w 294"/>
                <a:gd name="T1" fmla="*/ 2191628 h 568"/>
                <a:gd name="T2" fmla="*/ 139095 w 294"/>
                <a:gd name="T3" fmla="*/ 1573375 h 568"/>
                <a:gd name="T4" fmla="*/ 393441 w 294"/>
                <a:gd name="T5" fmla="*/ 998716 h 568"/>
                <a:gd name="T6" fmla="*/ 743166 w 294"/>
                <a:gd name="T7" fmla="*/ 471616 h 568"/>
                <a:gd name="T8" fmla="*/ 945848 w 294"/>
                <a:gd name="T9" fmla="*/ 229863 h 568"/>
                <a:gd name="T10" fmla="*/ 1053150 w 294"/>
                <a:gd name="T11" fmla="*/ 110968 h 568"/>
                <a:gd name="T12" fmla="*/ 1168400 w 294"/>
                <a:gd name="T13" fmla="*/ 0 h 568"/>
                <a:gd name="T14" fmla="*/ 1164426 w 294"/>
                <a:gd name="T15" fmla="*/ 0 h 568"/>
                <a:gd name="T16" fmla="*/ 1049176 w 294"/>
                <a:gd name="T17" fmla="*/ 107005 h 568"/>
                <a:gd name="T18" fmla="*/ 941873 w 294"/>
                <a:gd name="T19" fmla="*/ 221937 h 568"/>
                <a:gd name="T20" fmla="*/ 735218 w 294"/>
                <a:gd name="T21" fmla="*/ 463690 h 568"/>
                <a:gd name="T22" fmla="*/ 377544 w 294"/>
                <a:gd name="T23" fmla="*/ 986827 h 568"/>
                <a:gd name="T24" fmla="*/ 119224 w 294"/>
                <a:gd name="T25" fmla="*/ 1569411 h 568"/>
                <a:gd name="T26" fmla="*/ 0 w 294"/>
                <a:gd name="T27" fmla="*/ 2175775 h 568"/>
                <a:gd name="T28" fmla="*/ 27819 w 294"/>
                <a:gd name="T29" fmla="*/ 2251075 h 568"/>
                <a:gd name="T30" fmla="*/ 31793 w 294"/>
                <a:gd name="T31" fmla="*/ 2191628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42" name="Freeform 35">
              <a:extLst>
                <a:ext uri="{FF2B5EF4-FFF2-40B4-BE49-F238E27FC236}">
                  <a16:creationId xmlns:a16="http://schemas.microsoft.com/office/drawing/2014/main" id="{72426FCD-95C1-4020-9F2D-1184AF33A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76010 w 25"/>
                <a:gd name="T3" fmla="*/ 209550 h 53"/>
                <a:gd name="T4" fmla="*/ 100013 w 25"/>
                <a:gd name="T5" fmla="*/ 209550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43" name="Freeform 36">
              <a:extLst>
                <a:ext uri="{FF2B5EF4-FFF2-40B4-BE49-F238E27FC236}">
                  <a16:creationId xmlns:a16="http://schemas.microsoft.com/office/drawing/2014/main" id="{F19B5E95-81CA-46C9-8BE2-FDFD9680F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7590 w 29"/>
                <a:gd name="T3" fmla="*/ 352718 h 141"/>
                <a:gd name="T4" fmla="*/ 70945 w 29"/>
                <a:gd name="T5" fmla="*/ 463685 h 141"/>
                <a:gd name="T6" fmla="*/ 114300 w 29"/>
                <a:gd name="T7" fmla="*/ 558800 h 141"/>
                <a:gd name="T8" fmla="*/ 106417 w 29"/>
                <a:gd name="T9" fmla="*/ 535021 h 141"/>
                <a:gd name="T10" fmla="*/ 31531 w 29"/>
                <a:gd name="T11" fmla="*/ 87189 h 141"/>
                <a:gd name="T12" fmla="*/ 15766 w 29"/>
                <a:gd name="T13" fmla="*/ 43594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44" name="Freeform 37">
              <a:extLst>
                <a:ext uri="{FF2B5EF4-FFF2-40B4-BE49-F238E27FC236}">
                  <a16:creationId xmlns:a16="http://schemas.microsoft.com/office/drawing/2014/main" id="{E72B1105-D14B-461C-9EF0-90B9A1D42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102328 h 48"/>
                <a:gd name="T2" fmla="*/ 15875 w 8"/>
                <a:gd name="T3" fmla="*/ 145620 h 48"/>
                <a:gd name="T4" fmla="*/ 31750 w 8"/>
                <a:gd name="T5" fmla="*/ 188913 h 48"/>
                <a:gd name="T6" fmla="*/ 27781 w 8"/>
                <a:gd name="T7" fmla="*/ 74778 h 48"/>
                <a:gd name="T8" fmla="*/ 0 w 8"/>
                <a:gd name="T9" fmla="*/ 0 h 48"/>
                <a:gd name="T10" fmla="*/ 0 w 8"/>
                <a:gd name="T11" fmla="*/ 15743 h 48"/>
                <a:gd name="T12" fmla="*/ 0 w 8"/>
                <a:gd name="T13" fmla="*/ 10232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045" name="Freeform 38">
              <a:extLst>
                <a:ext uri="{FF2B5EF4-FFF2-40B4-BE49-F238E27FC236}">
                  <a16:creationId xmlns:a16="http://schemas.microsoft.com/office/drawing/2014/main" id="{1D1FC495-D520-48D0-AC0D-EDACB6E5D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43656 w 44"/>
                <a:gd name="T1" fmla="*/ 110925 h 111"/>
                <a:gd name="T2" fmla="*/ 0 w 44"/>
                <a:gd name="T3" fmla="*/ 0 h 111"/>
                <a:gd name="T4" fmla="*/ 43656 w 44"/>
                <a:gd name="T5" fmla="*/ 194119 h 111"/>
                <a:gd name="T6" fmla="*/ 55563 w 44"/>
                <a:gd name="T7" fmla="*/ 229773 h 111"/>
                <a:gd name="T8" fmla="*/ 154781 w 44"/>
                <a:gd name="T9" fmla="*/ 439738 h 111"/>
                <a:gd name="T10" fmla="*/ 174625 w 44"/>
                <a:gd name="T11" fmla="*/ 439738 h 111"/>
                <a:gd name="T12" fmla="*/ 87313 w 44"/>
                <a:gd name="T13" fmla="*/ 206003 h 111"/>
                <a:gd name="T14" fmla="*/ 43656 w 44"/>
                <a:gd name="T15" fmla="*/ 110925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055E6A5-09EC-45C5-984E-9B4A64FD3ED3}"/>
              </a:ext>
            </a:extLst>
          </p:cNvPr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>
            <a:extLst>
              <a:ext uri="{FF2B5EF4-FFF2-40B4-BE49-F238E27FC236}">
                <a16:creationId xmlns:a16="http://schemas.microsoft.com/office/drawing/2014/main" id="{391F9BD8-7C10-4DF3-B0B7-F8B2FD910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/>
              <a:t>Клацніть, щоб редагувати стиль зразка заголовка</a:t>
            </a:r>
            <a:endParaRPr lang="en-US" altLang="uk-UA"/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30DF235E-8341-4C2D-98DD-EE04FF5CB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/>
              <a:t>Клацніть, щоб відредагувати стилі зразків тексту</a:t>
            </a:r>
          </a:p>
          <a:p>
            <a:pPr lvl="1"/>
            <a:r>
              <a:rPr lang="uk-UA" altLang="uk-UA"/>
              <a:t>Другий рівень</a:t>
            </a:r>
          </a:p>
          <a:p>
            <a:pPr lvl="2"/>
            <a:r>
              <a:rPr lang="uk-UA" altLang="uk-UA"/>
              <a:t>Третій рівень</a:t>
            </a:r>
          </a:p>
          <a:p>
            <a:pPr lvl="3"/>
            <a:r>
              <a:rPr lang="uk-UA" altLang="uk-UA"/>
              <a:t>Четвертий рівень</a:t>
            </a:r>
          </a:p>
          <a:p>
            <a:pPr lvl="4"/>
            <a:r>
              <a:rPr lang="uk-UA" altLang="uk-UA"/>
              <a:t>П’ятий рівень</a:t>
            </a:r>
            <a:endParaRPr lang="en-US" alt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A1FA-A483-467C-A840-6C10E0E62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357EE-D278-485E-A639-F4F3A20FC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alt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ED22A-B0DA-47B9-8EC0-F9F94094C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>
                <a:solidFill>
                  <a:srgbClr val="FEFFFF"/>
                </a:solidFill>
                <a:latin typeface="+mn-lt"/>
              </a:defRPr>
            </a:lvl1pPr>
          </a:lstStyle>
          <a:p>
            <a:pPr>
              <a:defRPr/>
            </a:pPr>
            <a:fld id="{7BEDF326-76AE-4628-B966-F685BDFA2359}" type="slidenum">
              <a:rPr lang="ru-RU" altLang="uk-UA"/>
              <a:pPr>
                <a:defRPr/>
              </a:pPr>
              <a:t>‹№›</a:t>
            </a:fld>
            <a:endParaRPr lang="ru-RU" alt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38" r:id="rId17"/>
  </p:sldLayoutIdLst>
  <p:transition spd="slow">
    <p:zoom/>
    <p:sndAc>
      <p:stSnd loop="1">
        <p:snd r:embed="rId19" name="chimes.wav"/>
      </p:stSnd>
    </p:sndAc>
  </p:transition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slide" Target="slide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slide" Target="slide2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6232B98-FA89-45E6-A6D6-1E2DED803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57338"/>
            <a:ext cx="8435975" cy="136842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altLang="uk-UA" sz="4000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ДОСЛІДЖЕННЯ  ФУНКЦІЙ  ТА ПОБУДОВА  ГРАФІКІВ</a:t>
            </a:r>
            <a:endParaRPr lang="ru-RU" altLang="uk-UA" sz="4000" b="1" dirty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571EED0-7279-4D89-9FA9-72722E8E2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9325" y="3562350"/>
            <a:ext cx="7929563" cy="741363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uk-UA" altLang="uk-UA" sz="4000" b="1">
                <a:solidFill>
                  <a:srgbClr val="C00000"/>
                </a:solidFill>
                <a:latin typeface="Book Antiqua" panose="02040602050305030304" pitchFamily="18" charset="0"/>
              </a:rPr>
              <a:t>СХЕМА  ДОСЛІДЖЕННЯ</a:t>
            </a:r>
            <a:endParaRPr lang="ru-RU" altLang="uk-UA" sz="4000" b="1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>
            <a:extLst>
              <a:ext uri="{FF2B5EF4-FFF2-40B4-BE49-F238E27FC236}">
                <a16:creationId xmlns:a16="http://schemas.microsoft.com/office/drawing/2014/main" id="{03081239-F988-49DD-A020-33C22541C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381000"/>
            <a:ext cx="8229600" cy="1139825"/>
          </a:xfrm>
        </p:spPr>
        <p:txBody>
          <a:bodyPr/>
          <a:lstStyle/>
          <a:p>
            <a:pPr eaLnBrk="1" hangingPunct="1"/>
            <a:r>
              <a:rPr lang="uk-UA" altLang="uk-UA" sz="4000" b="1">
                <a:solidFill>
                  <a:srgbClr val="C00000"/>
                </a:solidFill>
                <a:latin typeface="Book Antiqua" panose="02040602050305030304" pitchFamily="18" charset="0"/>
              </a:rPr>
              <a:t>Асимптоти графіка функції</a:t>
            </a:r>
            <a:endParaRPr lang="ru-RU" altLang="uk-UA" sz="4000" b="1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F74C0D8B-F0D4-4700-AFA5-6D48539C955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6838" y="1600200"/>
            <a:ext cx="8950325" cy="45307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uk-UA" altLang="uk-UA" sz="3200" dirty="0">
                <a:solidFill>
                  <a:srgbClr val="800000"/>
                </a:solidFill>
                <a:latin typeface="Book Antiqua" panose="02040602050305030304" pitchFamily="18" charset="0"/>
              </a:rPr>
              <a:t>   Пряма </a:t>
            </a:r>
            <a:r>
              <a:rPr lang="en-US" altLang="uk-UA" sz="3200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altLang="uk-UA" sz="3200" i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kx+b</a:t>
            </a:r>
            <a:r>
              <a:rPr lang="uk-UA" altLang="uk-UA" sz="32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sz="3200" dirty="0">
                <a:solidFill>
                  <a:srgbClr val="800000"/>
                </a:solidFill>
                <a:latin typeface="Book Antiqua" panose="02040602050305030304" pitchFamily="18" charset="0"/>
              </a:rPr>
              <a:t>називається  </a:t>
            </a:r>
            <a:r>
              <a:rPr lang="uk-UA" altLang="uk-UA" sz="3200" b="1" dirty="0">
                <a:solidFill>
                  <a:srgbClr val="800000"/>
                </a:solidFill>
                <a:latin typeface="Book Antiqua" panose="02040602050305030304" pitchFamily="18" charset="0"/>
              </a:rPr>
              <a:t>похилою  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uk-UA" altLang="uk-UA" sz="3200" b="1" dirty="0">
                <a:solidFill>
                  <a:srgbClr val="800000"/>
                </a:solidFill>
                <a:latin typeface="Book Antiqua" panose="02040602050305030304" pitchFamily="18" charset="0"/>
              </a:rPr>
              <a:t>       </a:t>
            </a:r>
            <a:r>
              <a:rPr lang="uk-UA" altLang="uk-UA" sz="3200" b="1" dirty="0" err="1">
                <a:solidFill>
                  <a:srgbClr val="800000"/>
                </a:solidFill>
                <a:latin typeface="Book Antiqua" panose="02040602050305030304" pitchFamily="18" charset="0"/>
              </a:rPr>
              <a:t>асимтотою</a:t>
            </a:r>
            <a:r>
              <a:rPr lang="uk-UA" altLang="uk-UA" sz="3200" dirty="0">
                <a:solidFill>
                  <a:srgbClr val="800000"/>
                </a:solidFill>
                <a:latin typeface="Book Antiqua" panose="02040602050305030304" pitchFamily="18" charset="0"/>
              </a:rPr>
              <a:t>  кривої </a:t>
            </a:r>
            <a:r>
              <a:rPr lang="en-US" altLang="uk-UA" sz="3200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y=f(x)</a:t>
            </a:r>
            <a:r>
              <a:rPr lang="uk-UA" altLang="uk-UA" sz="3200" i="1" dirty="0">
                <a:solidFill>
                  <a:srgbClr val="800000"/>
                </a:solidFill>
                <a:latin typeface="Book Antiqua" panose="02040602050305030304" pitchFamily="18" charset="0"/>
              </a:rPr>
              <a:t>, </a:t>
            </a:r>
            <a:r>
              <a:rPr lang="uk-UA" altLang="uk-UA" sz="3200" dirty="0">
                <a:solidFill>
                  <a:srgbClr val="800000"/>
                </a:solidFill>
                <a:latin typeface="Book Antiqua" panose="02040602050305030304" pitchFamily="18" charset="0"/>
              </a:rPr>
              <a:t>якщо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ru-RU" altLang="uk-UA" dirty="0">
              <a:solidFill>
                <a:srgbClr val="00CC99"/>
              </a:solidFill>
            </a:endParaRPr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00E39291-8A8C-44A5-B057-7F4667A5C7A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31763" y="3219450"/>
          <a:ext cx="9037637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Формула" r:id="rId3" imgW="3276600" imgH="1181100" progId="Equation.3">
                  <p:embed/>
                </p:oleObj>
              </mc:Choice>
              <mc:Fallback>
                <p:oleObj name="Формула" r:id="rId3" imgW="3276600" imgH="11811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3219450"/>
                        <a:ext cx="9037637" cy="32575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7F4C158-CAF0-4590-8632-9D84770D9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92125"/>
            <a:ext cx="6840538" cy="879475"/>
          </a:xfrm>
        </p:spPr>
        <p:txBody>
          <a:bodyPr/>
          <a:lstStyle/>
          <a:p>
            <a:pPr marL="838200" indent="-838200" eaLnBrk="1" hangingPunct="1"/>
            <a:r>
              <a:rPr lang="uk-UA" altLang="uk-UA" sz="4000" b="1">
                <a:solidFill>
                  <a:srgbClr val="C00000"/>
                </a:solidFill>
                <a:latin typeface="Book Antiqua" panose="02040602050305030304" pitchFamily="18" charset="0"/>
              </a:rPr>
              <a:t>Побудова графіка функції</a:t>
            </a:r>
            <a:endParaRPr lang="ru-RU" altLang="uk-UA" sz="4000" b="1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AF16031-687D-49A4-931E-5945D25F66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00213"/>
            <a:ext cx="8507413" cy="3786187"/>
          </a:xfrm>
          <a:solidFill>
            <a:srgbClr val="FFFFCC"/>
          </a:solidFill>
        </p:spPr>
        <p:txBody>
          <a:bodyPr/>
          <a:lstStyle/>
          <a:p>
            <a:pPr algn="just" eaLnBrk="1" hangingPunct="1"/>
            <a:r>
              <a:rPr lang="uk-UA" altLang="uk-UA" sz="3200" b="1">
                <a:solidFill>
                  <a:srgbClr val="800000"/>
                </a:solidFill>
                <a:latin typeface="Book Antiqua" panose="02040602050305030304" pitchFamily="18" charset="0"/>
              </a:rPr>
              <a:t> Для уточнення форми графіка знайдемо значення функції в декількох додаткових точках.</a:t>
            </a:r>
          </a:p>
          <a:p>
            <a:pPr algn="just" eaLnBrk="1" hangingPunct="1">
              <a:spcBef>
                <a:spcPct val="100000"/>
              </a:spcBef>
            </a:pPr>
            <a:r>
              <a:rPr lang="uk-UA" altLang="uk-UA" sz="3200" b="1">
                <a:solidFill>
                  <a:srgbClr val="800000"/>
                </a:solidFill>
                <a:latin typeface="Book Antiqua" panose="02040602050305030304" pitchFamily="18" charset="0"/>
              </a:rPr>
              <a:t> Зображаємо отримані точки на  координатній площині і з'єднуємо плавною лінією.</a:t>
            </a:r>
            <a:endParaRPr lang="ru-RU" altLang="uk-UA" sz="3200" b="1">
              <a:solidFill>
                <a:srgbClr val="8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28676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610F53B-719A-4E7F-86D1-B17BBA7EE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5661025"/>
            <a:ext cx="838200" cy="9144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uk-UA" altLang="uk-UA" sz="2800">
              <a:solidFill>
                <a:srgbClr val="FFCC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6">
            <a:extLst>
              <a:ext uri="{FF2B5EF4-FFF2-40B4-BE49-F238E27FC236}">
                <a16:creationId xmlns:a16="http://schemas.microsoft.com/office/drawing/2014/main" id="{F261DF4F-C8FD-4F63-9FBB-B9EF920DC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34963"/>
            <a:ext cx="7140575" cy="865187"/>
          </a:xfrm>
        </p:spPr>
        <p:txBody>
          <a:bodyPr/>
          <a:lstStyle/>
          <a:p>
            <a:pPr algn="ctr" eaLnBrk="1" hangingPunct="1"/>
            <a:r>
              <a:rPr lang="uk-UA" altLang="uk-UA" b="1">
                <a:solidFill>
                  <a:schemeClr val="accent1"/>
                </a:solidFill>
                <a:latin typeface="Book Antiqua" panose="02040602050305030304" pitchFamily="18" charset="0"/>
              </a:rPr>
              <a:t>СХЕМА  ДОСЛІДЖЕННЯ</a:t>
            </a:r>
            <a:endParaRPr lang="ru-RU" altLang="uk-UA" b="1">
              <a:solidFill>
                <a:schemeClr val="accent1"/>
              </a:solidFill>
              <a:latin typeface="Book Antiqua" panose="02040602050305030304" pitchFamily="18" charset="0"/>
            </a:endParaRPr>
          </a:p>
        </p:txBody>
      </p:sp>
      <p:sp>
        <p:nvSpPr>
          <p:cNvPr id="19459" name="Rectangle 27">
            <a:extLst>
              <a:ext uri="{FF2B5EF4-FFF2-40B4-BE49-F238E27FC236}">
                <a16:creationId xmlns:a16="http://schemas.microsoft.com/office/drawing/2014/main" id="{0D85346A-3AF8-4F72-9550-FBF7DEED8B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8913" y="1238250"/>
            <a:ext cx="8928100" cy="5268913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</a:pPr>
            <a:r>
              <a:rPr lang="uk-UA" altLang="uk-UA" sz="2800" b="1">
                <a:latin typeface="Times New Roman" panose="02020603050405020304" pitchFamily="18" charset="0"/>
                <a:hlinkClick r:id="rId2" action="ppaction://hlinksldjump"/>
              </a:rPr>
              <a:t>Знайти</a:t>
            </a:r>
            <a:r>
              <a:rPr lang="uk-UA" altLang="uk-UA" sz="2800" b="1">
                <a:latin typeface="Times New Roman" panose="02020603050405020304" pitchFamily="18" charset="0"/>
              </a:rPr>
              <a:t> область визначення функції.</a:t>
            </a:r>
          </a:p>
          <a:p>
            <a:pPr marL="609600" indent="-609600" algn="just" eaLnBrk="1" hangingPunct="1">
              <a:lnSpc>
                <a:spcPct val="80000"/>
              </a:lnSpc>
            </a:pPr>
            <a:r>
              <a:rPr lang="uk-UA" altLang="uk-UA" sz="2800" b="1">
                <a:latin typeface="Times New Roman" panose="02020603050405020304" pitchFamily="18" charset="0"/>
                <a:hlinkClick r:id="rId3" action="ppaction://hlinksldjump"/>
              </a:rPr>
              <a:t>Знайти</a:t>
            </a:r>
            <a:r>
              <a:rPr lang="uk-UA" altLang="uk-UA" sz="2800" b="1">
                <a:latin typeface="Times New Roman" panose="02020603050405020304" pitchFamily="18" charset="0"/>
              </a:rPr>
              <a:t> точки перетину графіка функції з осями координат.                                                                                                              </a:t>
            </a:r>
          </a:p>
          <a:p>
            <a:pPr marL="609600" indent="-609600" algn="just" eaLnBrk="1" hangingPunct="1">
              <a:lnSpc>
                <a:spcPct val="80000"/>
              </a:lnSpc>
            </a:pPr>
            <a:r>
              <a:rPr lang="uk-UA" altLang="uk-UA" sz="2800" b="1">
                <a:latin typeface="Times New Roman" panose="02020603050405020304" pitchFamily="18" charset="0"/>
                <a:hlinkClick r:id="rId4" action="ppaction://hlinksldjump"/>
              </a:rPr>
              <a:t>Дослідити</a:t>
            </a:r>
            <a:r>
              <a:rPr lang="uk-UA" altLang="uk-UA" sz="2800" b="1">
                <a:latin typeface="Times New Roman" panose="02020603050405020304" pitchFamily="18" charset="0"/>
              </a:rPr>
              <a:t> функцію на періодичність, парність і непарність.</a:t>
            </a:r>
          </a:p>
          <a:p>
            <a:pPr marL="609600" indent="-609600" algn="just" eaLnBrk="1" hangingPunct="1">
              <a:lnSpc>
                <a:spcPct val="80000"/>
              </a:lnSpc>
            </a:pPr>
            <a:r>
              <a:rPr lang="uk-UA" altLang="uk-UA" sz="2800" b="1">
                <a:latin typeface="Times New Roman" panose="02020603050405020304" pitchFamily="18" charset="0"/>
                <a:hlinkClick r:id="rId5" action="ppaction://hlinksldjump"/>
              </a:rPr>
              <a:t>Знайти</a:t>
            </a:r>
            <a:r>
              <a:rPr lang="uk-UA" altLang="uk-UA" sz="2800" b="1">
                <a:latin typeface="Times New Roman" panose="02020603050405020304" pitchFamily="18" charset="0"/>
              </a:rPr>
              <a:t> інтервали монотонності функції.</a:t>
            </a:r>
          </a:p>
          <a:p>
            <a:pPr marL="609600" indent="-609600" algn="just" eaLnBrk="1" hangingPunct="1">
              <a:lnSpc>
                <a:spcPct val="80000"/>
              </a:lnSpc>
            </a:pPr>
            <a:r>
              <a:rPr lang="uk-UA" altLang="uk-UA" sz="2800" b="1">
                <a:latin typeface="Times New Roman" panose="02020603050405020304" pitchFamily="18" charset="0"/>
                <a:hlinkClick r:id="rId6" action="ppaction://hlinksldjump"/>
              </a:rPr>
              <a:t>Знайти</a:t>
            </a:r>
            <a:r>
              <a:rPr lang="uk-UA" altLang="uk-UA" sz="2800" b="1">
                <a:latin typeface="Times New Roman" panose="02020603050405020304" pitchFamily="18" charset="0"/>
              </a:rPr>
              <a:t> екстремальні точки функції і побудувати їх на площині.</a:t>
            </a:r>
          </a:p>
          <a:p>
            <a:pPr marL="609600" indent="-609600" algn="just" eaLnBrk="1" hangingPunct="1">
              <a:lnSpc>
                <a:spcPct val="80000"/>
              </a:lnSpc>
            </a:pPr>
            <a:r>
              <a:rPr lang="uk-UA" altLang="uk-UA" sz="2800" b="1">
                <a:latin typeface="Times New Roman" panose="02020603050405020304" pitchFamily="18" charset="0"/>
                <a:hlinkClick r:id="rId7" action="ppaction://hlinksldjump"/>
              </a:rPr>
              <a:t>Знайти</a:t>
            </a:r>
            <a:r>
              <a:rPr lang="uk-UA" altLang="uk-UA" sz="2800" b="1">
                <a:latin typeface="Times New Roman" panose="02020603050405020304" pitchFamily="18" charset="0"/>
              </a:rPr>
              <a:t> інтервали опуклості графіка функції та точки перегину.</a:t>
            </a:r>
          </a:p>
          <a:p>
            <a:pPr marL="609600" indent="-609600" algn="just" eaLnBrk="1" hangingPunct="1">
              <a:lnSpc>
                <a:spcPct val="80000"/>
              </a:lnSpc>
            </a:pPr>
            <a:r>
              <a:rPr lang="uk-UA" altLang="uk-UA" sz="2800" b="1">
                <a:latin typeface="Times New Roman" panose="02020603050405020304" pitchFamily="18" charset="0"/>
                <a:hlinkClick r:id="rId8" action="ppaction://hlinksldjump"/>
              </a:rPr>
              <a:t>Знайти</a:t>
            </a:r>
            <a:r>
              <a:rPr lang="uk-UA" altLang="uk-UA" sz="2800" b="1">
                <a:latin typeface="Times New Roman" panose="02020603050405020304" pitchFamily="18" charset="0"/>
              </a:rPr>
              <a:t> асимптоти кривої.</a:t>
            </a:r>
          </a:p>
          <a:p>
            <a:pPr marL="609600" indent="-609600" algn="just" eaLnBrk="1" hangingPunct="1">
              <a:lnSpc>
                <a:spcPct val="80000"/>
              </a:lnSpc>
            </a:pPr>
            <a:r>
              <a:rPr lang="uk-UA" altLang="uk-UA" sz="2800" b="1">
                <a:latin typeface="Times New Roman" panose="02020603050405020304" pitchFamily="18" charset="0"/>
                <a:hlinkClick r:id="rId9" action="ppaction://hlinksldjump"/>
              </a:rPr>
              <a:t>На основі</a:t>
            </a:r>
            <a:r>
              <a:rPr lang="uk-UA" altLang="uk-UA" sz="2800" b="1">
                <a:latin typeface="Times New Roman" panose="02020603050405020304" pitchFamily="18" charset="0"/>
              </a:rPr>
              <a:t> дослідження побудувати графік функції</a:t>
            </a:r>
            <a:r>
              <a:rPr lang="uk-UA" altLang="uk-UA" sz="2400" b="1">
                <a:latin typeface="Times New Roman" panose="02020603050405020304" pitchFamily="18" charset="0"/>
              </a:rPr>
              <a:t>.</a:t>
            </a:r>
            <a:endParaRPr lang="ru-RU" altLang="uk-UA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>
            <a:extLst>
              <a:ext uri="{FF2B5EF4-FFF2-40B4-BE49-F238E27FC236}">
                <a16:creationId xmlns:a16="http://schemas.microsoft.com/office/drawing/2014/main" id="{97A884EA-FA50-4B67-80F3-350B43589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9550"/>
            <a:ext cx="8064500" cy="981075"/>
          </a:xfrm>
        </p:spPr>
        <p:txBody>
          <a:bodyPr/>
          <a:lstStyle/>
          <a:p>
            <a:pPr marL="838200" indent="-838200" algn="ctr" eaLnBrk="1" hangingPunct="1"/>
            <a:r>
              <a:rPr lang="uk-UA" altLang="uk-UA"/>
              <a:t> </a:t>
            </a:r>
            <a:r>
              <a:rPr lang="uk-UA" altLang="uk-UA" b="1">
                <a:solidFill>
                  <a:schemeClr val="accent1"/>
                </a:solidFill>
                <a:latin typeface="Book Antiqua" panose="02040602050305030304" pitchFamily="18" charset="0"/>
              </a:rPr>
              <a:t>Область визначення функції</a:t>
            </a:r>
            <a:endParaRPr lang="ru-RU" altLang="uk-UA" b="1">
              <a:solidFill>
                <a:srgbClr val="CC0066"/>
              </a:solidFill>
              <a:latin typeface="Book Antiqua" panose="02040602050305030304" pitchFamily="18" charset="0"/>
            </a:endParaRPr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1091CDC9-B3FE-40EA-A1C8-2E013F7C2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5657" y="1988840"/>
            <a:ext cx="7668343" cy="4104456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txBody>
          <a:bodyPr rtlCol="0">
            <a:normAutofit fontScale="25000" lnSpcReduction="20000"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uk-UA" sz="16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uk-UA" altLang="uk-UA" sz="160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 </a:t>
            </a:r>
            <a:r>
              <a:rPr lang="uk-UA" altLang="uk-UA" sz="16000" b="1" i="1" dirty="0">
                <a:solidFill>
                  <a:srgbClr val="800000"/>
                </a:solidFill>
                <a:latin typeface="Times New Roman" panose="02020603050405020304" pitchFamily="18" charset="0"/>
              </a:rPr>
              <a:t>Область визначення </a:t>
            </a:r>
            <a:r>
              <a:rPr lang="en-US" altLang="uk-UA" sz="16000" b="1" i="1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uk-UA" altLang="uk-UA" sz="16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-  це всі</a:t>
            </a:r>
            <a:endParaRPr lang="en-US" altLang="uk-UA" sz="16000" b="1" dirty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uk-UA" sz="16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  </a:t>
            </a:r>
            <a:r>
              <a:rPr lang="uk-UA" altLang="uk-UA" sz="16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 значення,</a:t>
            </a:r>
            <a:r>
              <a:rPr lang="en-US" altLang="uk-UA" sz="16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uk-UA" altLang="uk-UA" sz="16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які може приймати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uk-UA" altLang="uk-UA" sz="16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   незалежна  змінна  </a:t>
            </a:r>
            <a:r>
              <a:rPr lang="uk-UA" altLang="uk-UA" sz="16000" b="1" i="1" dirty="0">
                <a:solidFill>
                  <a:srgbClr val="800000"/>
                </a:solidFill>
                <a:latin typeface="Times New Roman" panose="02020603050405020304" pitchFamily="18" charset="0"/>
              </a:rPr>
              <a:t>х .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uk-UA" altLang="uk-UA" sz="16000" b="1" i="1" dirty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uk-UA" altLang="uk-UA" b="1" i="1" dirty="0">
              <a:latin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uk-UA" b="1" i="1" dirty="0">
                <a:latin typeface="Times New Roman" panose="02020603050405020304" pitchFamily="18" charset="0"/>
              </a:rPr>
              <a:t> </a:t>
            </a:r>
            <a:endParaRPr lang="uk-UA" altLang="uk-UA" b="1" i="1" dirty="0">
              <a:latin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uk-UA" altLang="uk-UA" sz="2800" b="1" i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uk-UA" altLang="uk-UA" sz="2800" b="1" dirty="0">
              <a:latin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uk-UA" altLang="uk-UA" sz="2800" b="1" i="1" dirty="0">
                <a:solidFill>
                  <a:srgbClr val="00FF00"/>
                </a:solidFill>
                <a:latin typeface="Times New Roman" panose="02020603050405020304" pitchFamily="18" charset="0"/>
              </a:rPr>
              <a:t>    </a:t>
            </a:r>
            <a:endParaRPr lang="en-US" altLang="uk-UA" sz="2800" b="1" dirty="0">
              <a:latin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None/>
              <a:defRPr/>
            </a:pPr>
            <a:endParaRPr lang="uk-UA" altLang="uk-UA" sz="2800" b="1" i="1" dirty="0">
              <a:latin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ru-RU" altLang="uk-UA" sz="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486" name="Object 12">
            <a:extLst>
              <a:ext uri="{FF2B5EF4-FFF2-40B4-BE49-F238E27FC236}">
                <a16:creationId xmlns:a16="http://schemas.microsoft.com/office/drawing/2014/main" id="{0FE3A411-5A2B-4777-B161-178432EE9568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4537075"/>
          <a:ext cx="103188" cy="11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Диаграмма" r:id="rId4" imgW="4038752" imgH="4514685" progId="MSGraph.Chart.8">
                  <p:embed followColorScheme="full"/>
                </p:oleObj>
              </mc:Choice>
              <mc:Fallback>
                <p:oleObj name="Диаграмма" r:id="rId4" imgW="4038752" imgH="4514685" progId="MSGraph.Chart.8">
                  <p:embed followColorScheme="full"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37075"/>
                        <a:ext cx="103188" cy="11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AutoShape 1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2654434E-B0EF-4123-89BE-C1DD947AD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5734050"/>
            <a:ext cx="914400" cy="9144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uk-UA" altLang="uk-UA" sz="2800">
              <a:solidFill>
                <a:srgbClr val="FFCC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D0CF40D-1EDC-4E1F-9342-965803EA0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8588" y="138113"/>
            <a:ext cx="7740650" cy="1230312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altLang="uk-UA" b="1" dirty="0">
                <a:solidFill>
                  <a:srgbClr val="C00000"/>
                </a:solidFill>
                <a:latin typeface="Book Antiqua" panose="02040602050305030304" pitchFamily="18" charset="0"/>
              </a:rPr>
              <a:t>Знаходження точок перетину графіка функції з осями координат</a:t>
            </a:r>
            <a:r>
              <a:rPr lang="ru-RU" altLang="uk-UA" sz="4000" b="1" dirty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C7DFCBC-7C5C-4645-9AD6-11D7E886F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6063" y="1557338"/>
            <a:ext cx="8897937" cy="4824412"/>
          </a:xfrm>
        </p:spPr>
        <p:txBody>
          <a:bodyPr rtlCol="0">
            <a:normAutofit fontScale="92500" lnSpcReduction="20000"/>
          </a:bodyPr>
          <a:lstStyle/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uk-UA" altLang="uk-UA" sz="3500" dirty="0">
                <a:solidFill>
                  <a:schemeClr val="tx1"/>
                </a:solidFill>
                <a:latin typeface="Times New Roman" panose="02020603050405020304" pitchFamily="18" charset="0"/>
              </a:rPr>
              <a:t>  Знайти </a:t>
            </a:r>
            <a:r>
              <a:rPr lang="uk-UA" altLang="uk-UA" sz="3500" b="1" i="1" u="sng" dirty="0">
                <a:solidFill>
                  <a:srgbClr val="800000"/>
                </a:solidFill>
                <a:latin typeface="Times New Roman" panose="02020603050405020304" pitchFamily="18" charset="0"/>
              </a:rPr>
              <a:t>абсциси</a:t>
            </a:r>
            <a:r>
              <a:rPr lang="uk-UA" altLang="uk-UA" sz="3500" dirty="0">
                <a:solidFill>
                  <a:schemeClr val="tx1"/>
                </a:solidFill>
                <a:latin typeface="Times New Roman" panose="02020603050405020304" pitchFamily="18" charset="0"/>
              </a:rPr>
              <a:t> точок перетину графіка з віссю </a:t>
            </a:r>
            <a:r>
              <a:rPr lang="uk-UA" altLang="uk-UA" sz="35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ОХ, </a:t>
            </a:r>
            <a:r>
              <a:rPr lang="uk-UA" altLang="uk-UA" sz="3500" dirty="0">
                <a:solidFill>
                  <a:schemeClr val="tx1"/>
                </a:solidFill>
                <a:latin typeface="Times New Roman" panose="02020603050405020304" pitchFamily="18" charset="0"/>
              </a:rPr>
              <a:t>для цього потрібно</a:t>
            </a:r>
            <a:r>
              <a:rPr lang="uk-UA" altLang="uk-UA" sz="35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uk-UA" altLang="uk-UA" sz="35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розв</a:t>
            </a:r>
            <a:r>
              <a:rPr lang="en-US" altLang="uk-UA" sz="3500" dirty="0">
                <a:solidFill>
                  <a:schemeClr val="tx1"/>
                </a:solidFill>
                <a:latin typeface="Times New Roman" panose="02020603050405020304" pitchFamily="18" charset="0"/>
              </a:rPr>
              <a:t>’</a:t>
            </a:r>
            <a:r>
              <a:rPr lang="uk-UA" altLang="uk-UA" sz="35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язати</a:t>
            </a:r>
            <a:r>
              <a:rPr lang="uk-UA" altLang="uk-UA" sz="3500" dirty="0">
                <a:solidFill>
                  <a:schemeClr val="tx1"/>
                </a:solidFill>
                <a:latin typeface="Times New Roman" panose="02020603050405020304" pitchFamily="18" charset="0"/>
              </a:rPr>
              <a:t> рівняння  </a:t>
            </a:r>
            <a:r>
              <a:rPr lang="en-US" altLang="uk-UA" sz="35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lang="uk-UA" altLang="uk-UA" sz="35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uk-UA" sz="35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(x)=0</a:t>
            </a:r>
            <a:r>
              <a:rPr lang="uk-UA" altLang="uk-UA" sz="35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uk-UA" altLang="uk-UA" sz="3500" dirty="0">
                <a:solidFill>
                  <a:schemeClr val="tx1"/>
                </a:solidFill>
                <a:latin typeface="Times New Roman" panose="02020603050405020304" pitchFamily="18" charset="0"/>
              </a:rPr>
              <a:t>   (Значення аргументу, при яких функція перетворюється в нуль, називають </a:t>
            </a:r>
            <a:r>
              <a:rPr lang="uk-UA" altLang="uk-UA" sz="3500" b="1" i="1" dirty="0">
                <a:solidFill>
                  <a:srgbClr val="800000"/>
                </a:solidFill>
                <a:latin typeface="Times New Roman" panose="02020603050405020304" pitchFamily="18" charset="0"/>
              </a:rPr>
              <a:t>нулями</a:t>
            </a:r>
            <a:r>
              <a:rPr lang="uk-UA" altLang="uk-UA" sz="35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uk-UA" altLang="uk-UA" sz="3500" b="1" i="1" dirty="0">
                <a:solidFill>
                  <a:srgbClr val="800000"/>
                </a:solidFill>
                <a:latin typeface="Times New Roman" panose="02020603050405020304" pitchFamily="18" charset="0"/>
              </a:rPr>
              <a:t>функції</a:t>
            </a:r>
            <a:r>
              <a:rPr lang="uk-UA" altLang="uk-UA" sz="35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r>
              <a:rPr lang="uk-UA" altLang="uk-UA" sz="35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uk-UA" altLang="uk-UA" sz="35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uk-UA" altLang="uk-UA" sz="3500" dirty="0">
                <a:solidFill>
                  <a:schemeClr val="tx1"/>
                </a:solidFill>
                <a:latin typeface="Times New Roman" panose="02020603050405020304" pitchFamily="18" charset="0"/>
              </a:rPr>
              <a:t>  Знайти </a:t>
            </a:r>
            <a:r>
              <a:rPr lang="uk-UA" altLang="uk-UA" sz="3500" b="1" i="1" u="sng" dirty="0">
                <a:solidFill>
                  <a:srgbClr val="800000"/>
                </a:solidFill>
                <a:latin typeface="Times New Roman" panose="02020603050405020304" pitchFamily="18" charset="0"/>
              </a:rPr>
              <a:t>ординати</a:t>
            </a:r>
            <a:r>
              <a:rPr lang="uk-UA" altLang="uk-UA" sz="3500" b="1" i="1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uk-UA" altLang="uk-UA" sz="3500" dirty="0">
                <a:solidFill>
                  <a:schemeClr val="tx1"/>
                </a:solidFill>
                <a:latin typeface="Times New Roman" panose="02020603050405020304" pitchFamily="18" charset="0"/>
              </a:rPr>
              <a:t>точок перетину графіка з віссю </a:t>
            </a:r>
            <a:r>
              <a:rPr lang="uk-UA" altLang="uk-UA" sz="35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О</a:t>
            </a:r>
            <a:r>
              <a:rPr lang="en-US" altLang="uk-UA" sz="35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uk-UA" altLang="uk-UA" sz="35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uk-UA" altLang="uk-UA" sz="3500" dirty="0">
                <a:solidFill>
                  <a:schemeClr val="tx1"/>
                </a:solidFill>
                <a:latin typeface="Times New Roman" panose="02020603050405020304" pitchFamily="18" charset="0"/>
              </a:rPr>
              <a:t>для цього потрібно</a:t>
            </a:r>
            <a:r>
              <a:rPr lang="uk-UA" altLang="uk-UA" sz="35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uk-UA" sz="35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x=0 </a:t>
            </a:r>
            <a:r>
              <a:rPr lang="uk-UA" altLang="uk-UA" sz="3500" dirty="0">
                <a:solidFill>
                  <a:schemeClr val="tx1"/>
                </a:solidFill>
                <a:latin typeface="Times New Roman" panose="02020603050405020304" pitchFamily="18" charset="0"/>
              </a:rPr>
              <a:t>і знайти відповідне значення </a:t>
            </a:r>
            <a:r>
              <a:rPr lang="en-US" altLang="uk-UA" sz="35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lang="uk-UA" altLang="uk-UA" sz="35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uk-UA" sz="35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(x)</a:t>
            </a:r>
            <a:r>
              <a:rPr lang="uk-UA" altLang="uk-UA" sz="35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lang="uk-UA" altLang="uk-UA" sz="35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uk-UA" altLang="uk-UA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ru-RU" altLang="uk-UA" sz="3600" b="1" dirty="0">
              <a:solidFill>
                <a:srgbClr val="CC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8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98763B5-260E-4E56-8223-31DD7D627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5881688"/>
            <a:ext cx="914400" cy="838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uk-UA" altLang="uk-UA" sz="2800">
              <a:solidFill>
                <a:srgbClr val="FFCC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DE0FDA1-6A1C-4169-B6F6-F7252AE97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236538"/>
            <a:ext cx="7505700" cy="1312862"/>
          </a:xfrm>
        </p:spPr>
        <p:txBody>
          <a:bodyPr/>
          <a:lstStyle/>
          <a:p>
            <a:pPr marL="838200" indent="-838200" algn="ctr" eaLnBrk="1" hangingPunct="1"/>
            <a:r>
              <a:rPr lang="uk-UA" altLang="uk-UA" sz="4000" b="1">
                <a:solidFill>
                  <a:srgbClr val="800000"/>
                </a:solidFill>
                <a:latin typeface="Book Antiqua" panose="02040602050305030304" pitchFamily="18" charset="0"/>
              </a:rPr>
              <a:t>        Періодичність, парність </a:t>
            </a:r>
            <a:br>
              <a:rPr lang="uk-UA" altLang="uk-UA" sz="4000" b="1">
                <a:solidFill>
                  <a:srgbClr val="800000"/>
                </a:solidFill>
                <a:latin typeface="Book Antiqua" panose="02040602050305030304" pitchFamily="18" charset="0"/>
              </a:rPr>
            </a:br>
            <a:r>
              <a:rPr lang="uk-UA" altLang="uk-UA" sz="4000" b="1">
                <a:solidFill>
                  <a:srgbClr val="800000"/>
                </a:solidFill>
                <a:latin typeface="Book Antiqua" panose="02040602050305030304" pitchFamily="18" charset="0"/>
              </a:rPr>
              <a:t>і непарність функції</a:t>
            </a:r>
            <a:endParaRPr lang="ru-RU" altLang="uk-UA" sz="4000" b="1">
              <a:solidFill>
                <a:srgbClr val="8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B732C6C-52F9-450A-A744-39387B5FAA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7013" y="1641475"/>
            <a:ext cx="8915400" cy="4205288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uk-UA" altLang="uk-UA" sz="3200" b="1" dirty="0">
                <a:solidFill>
                  <a:srgbClr val="800000"/>
                </a:solidFill>
                <a:latin typeface="Book Antiqua" panose="02040602050305030304" pitchFamily="18" charset="0"/>
              </a:rPr>
              <a:t>Функція називається </a:t>
            </a:r>
            <a:r>
              <a:rPr lang="uk-UA" altLang="uk-UA" sz="3200" b="1" i="1" dirty="0">
                <a:solidFill>
                  <a:srgbClr val="800000"/>
                </a:solidFill>
                <a:latin typeface="Book Antiqua" panose="02040602050305030304" pitchFamily="18" charset="0"/>
              </a:rPr>
              <a:t>парною</a:t>
            </a:r>
            <a:r>
              <a:rPr lang="uk-UA" altLang="uk-UA" sz="3200" b="1" dirty="0">
                <a:solidFill>
                  <a:srgbClr val="800000"/>
                </a:solidFill>
                <a:latin typeface="Book Antiqua" panose="02040602050305030304" pitchFamily="18" charset="0"/>
              </a:rPr>
              <a:t>, якщо виконується умова</a:t>
            </a:r>
            <a:r>
              <a:rPr lang="en-US" altLang="uk-UA" sz="3200" b="1" dirty="0">
                <a:solidFill>
                  <a:srgbClr val="800000"/>
                </a:solidFill>
                <a:latin typeface="Book Antiqua" panose="02040602050305030304" pitchFamily="18" charset="0"/>
              </a:rPr>
              <a:t> </a:t>
            </a:r>
            <a:r>
              <a:rPr lang="uk-UA" altLang="uk-UA" sz="3200" b="1" dirty="0">
                <a:solidFill>
                  <a:srgbClr val="800000"/>
                </a:solidFill>
                <a:latin typeface="Book Antiqua" panose="02040602050305030304" pitchFamily="18" charset="0"/>
              </a:rPr>
              <a:t> </a:t>
            </a:r>
            <a:r>
              <a:rPr lang="en-US" altLang="uk-UA" sz="3200" b="1" i="1" u="sng" dirty="0">
                <a:solidFill>
                  <a:srgbClr val="8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f(-x)=f(x)</a:t>
            </a:r>
            <a:r>
              <a:rPr lang="uk-UA" altLang="uk-UA" sz="3200" b="1" u="sng" dirty="0">
                <a:solidFill>
                  <a:srgbClr val="8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uk-UA" altLang="uk-UA" sz="1400" b="1" u="sng" dirty="0">
              <a:solidFill>
                <a:srgbClr val="800000"/>
              </a:solidFill>
              <a:latin typeface="Book Antiqua" panose="02040602050305030304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uk-UA" altLang="uk-UA" sz="3200" b="1" dirty="0">
                <a:solidFill>
                  <a:srgbClr val="800000"/>
                </a:solidFill>
                <a:latin typeface="Book Antiqua" panose="02040602050305030304" pitchFamily="18" charset="0"/>
              </a:rPr>
              <a:t>Функція називається</a:t>
            </a:r>
            <a:r>
              <a:rPr lang="en-US" altLang="uk-UA" sz="3200" b="1" dirty="0">
                <a:solidFill>
                  <a:srgbClr val="800000"/>
                </a:solidFill>
                <a:latin typeface="Book Antiqua" panose="02040602050305030304" pitchFamily="18" charset="0"/>
              </a:rPr>
              <a:t> </a:t>
            </a:r>
            <a:r>
              <a:rPr lang="uk-UA" altLang="uk-UA" sz="3200" b="1" i="1" dirty="0">
                <a:solidFill>
                  <a:srgbClr val="800000"/>
                </a:solidFill>
                <a:latin typeface="Book Antiqua" panose="02040602050305030304" pitchFamily="18" charset="0"/>
              </a:rPr>
              <a:t>непарною</a:t>
            </a:r>
            <a:r>
              <a:rPr lang="uk-UA" altLang="uk-UA" sz="3200" b="1" dirty="0">
                <a:solidFill>
                  <a:srgbClr val="800000"/>
                </a:solidFill>
                <a:latin typeface="Book Antiqua" panose="02040602050305030304" pitchFamily="18" charset="0"/>
              </a:rPr>
              <a:t>, якщо виконується умова</a:t>
            </a:r>
            <a:r>
              <a:rPr lang="en-US" altLang="uk-UA" sz="3200" b="1" dirty="0">
                <a:solidFill>
                  <a:srgbClr val="800000"/>
                </a:solidFill>
                <a:latin typeface="Book Antiqua" panose="02040602050305030304" pitchFamily="18" charset="0"/>
              </a:rPr>
              <a:t> </a:t>
            </a:r>
            <a:r>
              <a:rPr lang="uk-UA" altLang="uk-UA" sz="3200" b="1" dirty="0">
                <a:solidFill>
                  <a:srgbClr val="800000"/>
                </a:solidFill>
                <a:latin typeface="Book Antiqua" panose="02040602050305030304" pitchFamily="18" charset="0"/>
              </a:rPr>
              <a:t> </a:t>
            </a:r>
            <a:r>
              <a:rPr lang="en-US" altLang="uk-UA" sz="3200" b="1" i="1" u="sng" dirty="0">
                <a:solidFill>
                  <a:srgbClr val="800000"/>
                </a:solidFill>
                <a:latin typeface="Book Antiqua" panose="02040602050305030304" pitchFamily="18" charset="0"/>
              </a:rPr>
              <a:t>f(-x)=</a:t>
            </a:r>
            <a:r>
              <a:rPr lang="uk-UA" altLang="uk-UA" sz="3200" b="1" i="1" u="sng" dirty="0">
                <a:solidFill>
                  <a:srgbClr val="800000"/>
                </a:solidFill>
                <a:latin typeface="Book Antiqua" panose="02040602050305030304" pitchFamily="18" charset="0"/>
              </a:rPr>
              <a:t> -</a:t>
            </a:r>
            <a:r>
              <a:rPr lang="en-US" altLang="uk-UA" sz="3200" b="1" i="1" u="sng" dirty="0">
                <a:solidFill>
                  <a:srgbClr val="800000"/>
                </a:solidFill>
                <a:latin typeface="Book Antiqua" panose="02040602050305030304" pitchFamily="18" charset="0"/>
              </a:rPr>
              <a:t>f(x)</a:t>
            </a:r>
            <a:r>
              <a:rPr lang="uk-UA" altLang="uk-UA" sz="3200" b="1" u="sng" dirty="0">
                <a:solidFill>
                  <a:srgbClr val="800000"/>
                </a:solidFill>
                <a:latin typeface="Book Antiqua" panose="02040602050305030304" pitchFamily="18" charset="0"/>
              </a:rPr>
              <a:t>;</a:t>
            </a:r>
            <a:r>
              <a:rPr lang="uk-UA" altLang="uk-UA" sz="1400" b="1" u="sng" dirty="0">
                <a:solidFill>
                  <a:srgbClr val="800000"/>
                </a:solidFill>
                <a:latin typeface="Book Antiqua" panose="02040602050305030304" pitchFamily="18" charset="0"/>
              </a:rPr>
              <a:t>    </a:t>
            </a: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uk-UA" altLang="uk-UA" sz="1400" b="1" u="sng" dirty="0">
              <a:solidFill>
                <a:srgbClr val="800000"/>
              </a:solidFill>
              <a:latin typeface="Book Antiqua" panose="02040602050305030304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uk-UA" altLang="uk-UA" sz="3200" b="1" dirty="0">
                <a:solidFill>
                  <a:srgbClr val="800000"/>
                </a:solidFill>
                <a:latin typeface="Book Antiqua" panose="02040602050305030304" pitchFamily="18" charset="0"/>
              </a:rPr>
              <a:t>Функція називається </a:t>
            </a:r>
            <a:r>
              <a:rPr lang="uk-UA" altLang="uk-UA" sz="3200" b="1" i="1" dirty="0">
                <a:solidFill>
                  <a:srgbClr val="800000"/>
                </a:solidFill>
                <a:latin typeface="Book Antiqua" panose="02040602050305030304" pitchFamily="18" charset="0"/>
              </a:rPr>
              <a:t>періодичною</a:t>
            </a:r>
            <a:r>
              <a:rPr lang="uk-UA" altLang="uk-UA" sz="3200" b="1" dirty="0">
                <a:solidFill>
                  <a:srgbClr val="800000"/>
                </a:solidFill>
                <a:latin typeface="Book Antiqua" panose="02040602050305030304" pitchFamily="18" charset="0"/>
              </a:rPr>
              <a:t>, якщо має місце рівність </a:t>
            </a:r>
            <a:r>
              <a:rPr lang="en-US" altLang="uk-UA" sz="3200" b="1" i="1" u="sng" dirty="0">
                <a:solidFill>
                  <a:srgbClr val="800000"/>
                </a:solidFill>
                <a:latin typeface="Book Antiqua" panose="02040602050305030304" pitchFamily="18" charset="0"/>
              </a:rPr>
              <a:t>f(</a:t>
            </a:r>
            <a:r>
              <a:rPr lang="en-US" altLang="uk-UA" sz="3200" b="1" i="1" u="sng" dirty="0" err="1">
                <a:solidFill>
                  <a:srgbClr val="800000"/>
                </a:solidFill>
                <a:latin typeface="Book Antiqua" panose="02040602050305030304" pitchFamily="18" charset="0"/>
              </a:rPr>
              <a:t>x+T</a:t>
            </a:r>
            <a:r>
              <a:rPr lang="en-US" altLang="uk-UA" sz="3200" b="1" i="1" u="sng" dirty="0">
                <a:solidFill>
                  <a:srgbClr val="800000"/>
                </a:solidFill>
                <a:latin typeface="Book Antiqua" panose="02040602050305030304" pitchFamily="18" charset="0"/>
              </a:rPr>
              <a:t>)=f(x</a:t>
            </a:r>
            <a:r>
              <a:rPr lang="en-US" altLang="uk-UA" sz="3200" b="1" i="1" dirty="0">
                <a:solidFill>
                  <a:srgbClr val="800000"/>
                </a:solidFill>
                <a:latin typeface="Book Antiqua" panose="02040602050305030304" pitchFamily="18" charset="0"/>
              </a:rPr>
              <a:t>)</a:t>
            </a:r>
            <a:r>
              <a:rPr lang="uk-UA" altLang="uk-UA" sz="3200" b="1" dirty="0">
                <a:solidFill>
                  <a:srgbClr val="800000"/>
                </a:solidFill>
                <a:latin typeface="Book Antiqua" panose="02040602050305030304" pitchFamily="18" charset="0"/>
              </a:rPr>
              <a:t>, де 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uk-UA" altLang="uk-UA" sz="3200" b="1" i="1" dirty="0">
                <a:solidFill>
                  <a:srgbClr val="800000"/>
                </a:solidFill>
                <a:latin typeface="Book Antiqua" panose="02040602050305030304" pitchFamily="18" charset="0"/>
              </a:rPr>
              <a:t>        Т</a:t>
            </a:r>
            <a:r>
              <a:rPr lang="uk-UA" altLang="uk-UA" sz="3200" b="1" dirty="0">
                <a:solidFill>
                  <a:srgbClr val="800000"/>
                </a:solidFill>
                <a:latin typeface="Book Antiqua" panose="02040602050305030304" pitchFamily="18" charset="0"/>
              </a:rPr>
              <a:t>- найменший додатний період.</a:t>
            </a:r>
            <a:endParaRPr lang="ru-RU" altLang="uk-UA" sz="3200" b="1" dirty="0">
              <a:solidFill>
                <a:srgbClr val="8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22532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218F6A8-AFB7-408E-BE82-CAAF6BC8F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650" y="5846763"/>
            <a:ext cx="914400" cy="838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uk-UA" altLang="uk-UA" sz="2800">
              <a:solidFill>
                <a:srgbClr val="FFCC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4" name="Rectangle 8">
            <a:extLst>
              <a:ext uri="{FF2B5EF4-FFF2-40B4-BE49-F238E27FC236}">
                <a16:creationId xmlns:a16="http://schemas.microsoft.com/office/drawing/2014/main" id="{69195806-2F1B-44C5-83DF-767466F5B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11138"/>
            <a:ext cx="8229600" cy="1139825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altLang="uk-UA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uk-UA" altLang="uk-UA" b="1" dirty="0">
                <a:solidFill>
                  <a:srgbClr val="C00000"/>
                </a:solidFill>
                <a:latin typeface="Book Antiqua" panose="02040602050305030304" pitchFamily="18" charset="0"/>
              </a:rPr>
              <a:t>Послідовність знаходження інтервалів монотонності функції</a:t>
            </a:r>
            <a:endParaRPr lang="ru-RU" altLang="uk-UA" b="1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9945" name="Rectangle 9">
            <a:extLst>
              <a:ext uri="{FF2B5EF4-FFF2-40B4-BE49-F238E27FC236}">
                <a16:creationId xmlns:a16="http://schemas.microsoft.com/office/drawing/2014/main" id="{1B490FD0-8C1F-4E8B-BF50-5CACAB1520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1938" y="1412875"/>
            <a:ext cx="8856662" cy="49069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uk-UA" altLang="uk-UA" sz="2800" b="1" dirty="0">
                <a:solidFill>
                  <a:srgbClr val="800000"/>
                </a:solidFill>
                <a:latin typeface="Book Antiqua" panose="02040602050305030304" pitchFamily="18" charset="0"/>
              </a:rPr>
              <a:t>Знайти похідну функції.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uk-UA" altLang="uk-UA" sz="2800" b="1" dirty="0">
                <a:solidFill>
                  <a:srgbClr val="800000"/>
                </a:solidFill>
                <a:latin typeface="Book Antiqua" panose="02040602050305030304" pitchFamily="18" charset="0"/>
              </a:rPr>
              <a:t>Знайти критичні точки функції: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uk-UA" altLang="uk-UA" sz="2800" b="1" dirty="0">
                <a:solidFill>
                  <a:srgbClr val="800000"/>
                </a:solidFill>
                <a:latin typeface="Book Antiqua" panose="02040602050305030304" pitchFamily="18" charset="0"/>
              </a:rPr>
              <a:t>    а) точки, в яких похідна не існує;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uk-UA" altLang="uk-UA" sz="2800" b="1" dirty="0">
                <a:solidFill>
                  <a:srgbClr val="800000"/>
                </a:solidFill>
                <a:latin typeface="Book Antiqua" panose="02040602050305030304" pitchFamily="18" charset="0"/>
              </a:rPr>
              <a:t>    б) точки, в яких похідна дорівнює нулю.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uk-UA" altLang="uk-UA" sz="1200" b="1" dirty="0">
              <a:solidFill>
                <a:srgbClr val="800000"/>
              </a:solidFill>
              <a:latin typeface="Book Antiqua" panose="0204060205030503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uk-UA" altLang="uk-UA" sz="2800" b="1" dirty="0">
                <a:solidFill>
                  <a:srgbClr val="800000"/>
                </a:solidFill>
                <a:latin typeface="Book Antiqua" panose="02040602050305030304" pitchFamily="18" charset="0"/>
              </a:rPr>
              <a:t>Визначити знак похідної на кожному з інтервалів, на які критичні точки розбивають область визначення.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uk-UA" altLang="uk-UA" sz="1200" b="1" dirty="0">
              <a:solidFill>
                <a:srgbClr val="800000"/>
              </a:solidFill>
              <a:latin typeface="Book Antiqua" panose="0204060205030503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uk-UA" altLang="uk-UA" sz="2800" b="1" dirty="0">
                <a:solidFill>
                  <a:srgbClr val="800000"/>
                </a:solidFill>
                <a:latin typeface="Book Antiqua" panose="02040602050305030304" pitchFamily="18" charset="0"/>
              </a:rPr>
              <a:t>Записати проміжки зростання (спадання). </a:t>
            </a:r>
            <a:r>
              <a:rPr lang="uk-UA" altLang="uk-UA" sz="2800" dirty="0">
                <a:solidFill>
                  <a:srgbClr val="FFCCFF"/>
                </a:solidFill>
                <a:latin typeface="Book Antiqua" panose="02040602050305030304" pitchFamily="18" charset="0"/>
              </a:rPr>
              <a:t>функції</a:t>
            </a:r>
            <a:r>
              <a:rPr lang="uk-UA" altLang="uk-U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ru-RU" altLang="uk-U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556" name="AutoShap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D0ADAAA-25CB-4861-92C4-4BB63DE09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5900738"/>
            <a:ext cx="914400" cy="838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uk-UA" altLang="uk-UA" sz="2800">
              <a:solidFill>
                <a:srgbClr val="FFCC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1B8E36E-E469-4963-9CD6-96128239C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15888"/>
            <a:ext cx="8640762" cy="1279525"/>
          </a:xfrm>
        </p:spPr>
        <p:txBody>
          <a:bodyPr/>
          <a:lstStyle/>
          <a:p>
            <a:pPr algn="ctr" eaLnBrk="1" hangingPunct="1"/>
            <a:r>
              <a:rPr lang="uk-UA" altLang="uk-UA" sz="4000" b="1">
                <a:solidFill>
                  <a:srgbClr val="C00000"/>
                </a:solidFill>
                <a:latin typeface="Book Antiqua" panose="02040602050305030304" pitchFamily="18" charset="0"/>
              </a:rPr>
              <a:t>Знаходження екстремальних точок функції</a:t>
            </a:r>
            <a:endParaRPr lang="ru-RU" altLang="uk-UA" sz="4000" b="1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78413D6-27FF-493C-A095-73530894A0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5275" y="1700213"/>
            <a:ext cx="8856663" cy="43973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uk-UA" altLang="uk-UA" sz="3600">
                <a:solidFill>
                  <a:srgbClr val="800000"/>
                </a:solidFill>
                <a:latin typeface="Book Antiqua" panose="02040602050305030304" pitchFamily="18" charset="0"/>
              </a:rPr>
              <a:t>Якщо при переході через точку </a:t>
            </a:r>
            <a:r>
              <a:rPr lang="en-US" altLang="uk-UA" sz="3600" i="1">
                <a:solidFill>
                  <a:srgbClr val="800000"/>
                </a:solidFill>
                <a:latin typeface="Book Antiqua" panose="02040602050305030304" pitchFamily="18" charset="0"/>
              </a:rPr>
              <a:t>x</a:t>
            </a:r>
            <a:r>
              <a:rPr lang="uk-UA" altLang="uk-UA" sz="3600" i="1">
                <a:solidFill>
                  <a:srgbClr val="800000"/>
                </a:solidFill>
                <a:latin typeface="Book Antiqua" panose="02040602050305030304" pitchFamily="18" charset="0"/>
              </a:rPr>
              <a:t> </a:t>
            </a:r>
            <a:r>
              <a:rPr lang="uk-UA" altLang="uk-UA" sz="3600">
                <a:solidFill>
                  <a:srgbClr val="800000"/>
                </a:solidFill>
                <a:latin typeface="Book Antiqua" panose="02040602050305030304" pitchFamily="18" charset="0"/>
              </a:rPr>
              <a:t>похідна змінює знак з “+” на “-”, то </a:t>
            </a:r>
            <a:r>
              <a:rPr lang="uk-UA" altLang="uk-UA" sz="3600" i="1">
                <a:solidFill>
                  <a:srgbClr val="800000"/>
                </a:solidFill>
                <a:latin typeface="Book Antiqua" panose="02040602050305030304" pitchFamily="18" charset="0"/>
              </a:rPr>
              <a:t>х </a:t>
            </a:r>
            <a:r>
              <a:rPr lang="uk-UA" altLang="uk-UA" sz="3600">
                <a:solidFill>
                  <a:srgbClr val="800000"/>
                </a:solidFill>
                <a:latin typeface="Book Antiqua" panose="02040602050305030304" pitchFamily="18" charset="0"/>
              </a:rPr>
              <a:t>– </a:t>
            </a:r>
            <a:r>
              <a:rPr lang="uk-UA" altLang="uk-UA" sz="3600" b="1" i="1" u="sng">
                <a:solidFill>
                  <a:srgbClr val="800000"/>
                </a:solidFill>
                <a:latin typeface="Book Antiqua" panose="02040602050305030304" pitchFamily="18" charset="0"/>
              </a:rPr>
              <a:t>точка максимуму</a:t>
            </a:r>
            <a:r>
              <a:rPr lang="uk-UA" altLang="uk-UA" sz="3600">
                <a:solidFill>
                  <a:srgbClr val="800000"/>
                </a:solidFill>
                <a:latin typeface="Book Antiqua" panose="02040602050305030304" pitchFamily="18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spcBef>
                <a:spcPct val="100000"/>
              </a:spcBef>
            </a:pPr>
            <a:r>
              <a:rPr lang="uk-UA" altLang="uk-UA" sz="3600">
                <a:solidFill>
                  <a:srgbClr val="800000"/>
                </a:solidFill>
                <a:latin typeface="Book Antiqua" panose="02040602050305030304" pitchFamily="18" charset="0"/>
              </a:rPr>
              <a:t>Якщо при переході через точку </a:t>
            </a:r>
            <a:r>
              <a:rPr lang="en-US" altLang="uk-UA" sz="3600" i="1">
                <a:solidFill>
                  <a:srgbClr val="800000"/>
                </a:solidFill>
                <a:latin typeface="Book Antiqua" panose="02040602050305030304" pitchFamily="18" charset="0"/>
              </a:rPr>
              <a:t>x</a:t>
            </a:r>
            <a:r>
              <a:rPr lang="uk-UA" altLang="uk-UA" sz="3600" i="1">
                <a:solidFill>
                  <a:srgbClr val="800000"/>
                </a:solidFill>
                <a:latin typeface="Book Antiqua" panose="02040602050305030304" pitchFamily="18" charset="0"/>
              </a:rPr>
              <a:t> </a:t>
            </a:r>
            <a:r>
              <a:rPr lang="uk-UA" altLang="uk-UA" sz="3600">
                <a:solidFill>
                  <a:srgbClr val="800000"/>
                </a:solidFill>
                <a:latin typeface="Book Antiqua" panose="02040602050305030304" pitchFamily="18" charset="0"/>
              </a:rPr>
              <a:t>похідна змінює знак з “-” на “+”, то </a:t>
            </a:r>
            <a:r>
              <a:rPr lang="uk-UA" altLang="uk-UA" sz="3600" i="1">
                <a:solidFill>
                  <a:srgbClr val="800000"/>
                </a:solidFill>
                <a:latin typeface="Book Antiqua" panose="02040602050305030304" pitchFamily="18" charset="0"/>
              </a:rPr>
              <a:t>х </a:t>
            </a:r>
            <a:r>
              <a:rPr lang="uk-UA" altLang="uk-UA" sz="3600">
                <a:solidFill>
                  <a:srgbClr val="800000"/>
                </a:solidFill>
                <a:latin typeface="Book Antiqua" panose="02040602050305030304" pitchFamily="18" charset="0"/>
              </a:rPr>
              <a:t>– </a:t>
            </a:r>
            <a:r>
              <a:rPr lang="uk-UA" altLang="uk-UA" sz="3600" b="1" i="1" u="sng">
                <a:solidFill>
                  <a:srgbClr val="800000"/>
                </a:solidFill>
                <a:latin typeface="Book Antiqua" panose="02040602050305030304" pitchFamily="18" charset="0"/>
              </a:rPr>
              <a:t>точка мінімуму</a:t>
            </a:r>
            <a:r>
              <a:rPr lang="uk-UA" altLang="uk-UA" sz="3600">
                <a:solidFill>
                  <a:srgbClr val="800000"/>
                </a:solidFill>
                <a:latin typeface="Book Antiqua" panose="0204060205030503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uk-UA" altLang="uk-UA" sz="3600">
                <a:solidFill>
                  <a:srgbClr val="800000"/>
                </a:solidFill>
                <a:latin typeface="Book Antiqua" panose="02040602050305030304" pitchFamily="18" charset="0"/>
              </a:rPr>
              <a:t>Знайти </a:t>
            </a:r>
            <a:r>
              <a:rPr lang="uk-UA" altLang="uk-UA" sz="3600" b="1" i="1" u="sng">
                <a:solidFill>
                  <a:srgbClr val="800000"/>
                </a:solidFill>
                <a:latin typeface="Book Antiqua" panose="02040602050305030304" pitchFamily="18" charset="0"/>
              </a:rPr>
              <a:t>екстремуми</a:t>
            </a:r>
            <a:r>
              <a:rPr lang="uk-UA" altLang="uk-UA" sz="3600">
                <a:solidFill>
                  <a:srgbClr val="800000"/>
                </a:solidFill>
                <a:latin typeface="Book Antiqua" panose="02040602050305030304" pitchFamily="18" charset="0"/>
              </a:rPr>
              <a:t> функції.</a:t>
            </a:r>
            <a:endParaRPr lang="ru-RU" altLang="uk-UA" sz="3600">
              <a:solidFill>
                <a:srgbClr val="8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24580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9EBF38D-56B7-4FA9-A7A8-B65330E53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5840413"/>
            <a:ext cx="914400" cy="838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uk-UA" altLang="uk-UA" sz="2800">
              <a:solidFill>
                <a:srgbClr val="FFCC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C9210D5-8C36-448B-AEA1-31F4667A5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8640762" cy="1249363"/>
          </a:xfrm>
        </p:spPr>
        <p:txBody>
          <a:bodyPr/>
          <a:lstStyle/>
          <a:p>
            <a:pPr algn="ctr" eaLnBrk="1" hangingPunct="1"/>
            <a:r>
              <a:rPr lang="uk-UA" altLang="uk-UA" b="1">
                <a:solidFill>
                  <a:srgbClr val="C00000"/>
                </a:solidFill>
                <a:latin typeface="Book Antiqua" panose="02040602050305030304" pitchFamily="18" charset="0"/>
              </a:rPr>
              <a:t>Послідовність знаходження інтервалів вгнутості графіка функції</a:t>
            </a:r>
            <a:endParaRPr lang="ru-RU" altLang="uk-UA" b="1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781C346-DA99-4946-A9A9-3E09B71183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1873250"/>
            <a:ext cx="8856662" cy="48212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z="2800">
                <a:solidFill>
                  <a:srgbClr val="800000"/>
                </a:solidFill>
                <a:latin typeface="Book Antiqua" panose="02040602050305030304" pitchFamily="18" charset="0"/>
              </a:rPr>
              <a:t>Знайти критичні точки ІІ роду: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uk-UA" sz="2800">
                <a:solidFill>
                  <a:srgbClr val="800000"/>
                </a:solidFill>
                <a:latin typeface="Book Antiqua" panose="02040602050305030304" pitchFamily="18" charset="0"/>
              </a:rPr>
              <a:t>    а) точки, в яких друга похідна не існує;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uk-UA" sz="2800">
                <a:solidFill>
                  <a:srgbClr val="800000"/>
                </a:solidFill>
                <a:latin typeface="Book Antiqua" panose="02040602050305030304" pitchFamily="18" charset="0"/>
              </a:rPr>
              <a:t>    б) точки, в яких друга похідна дорівнює нулю.</a:t>
            </a:r>
          </a:p>
          <a:p>
            <a:pPr algn="just" eaLnBrk="1" hangingPunct="1">
              <a:lnSpc>
                <a:spcPct val="90000"/>
              </a:lnSpc>
            </a:pPr>
            <a:r>
              <a:rPr lang="uk-UA" altLang="uk-UA" sz="2800">
                <a:solidFill>
                  <a:srgbClr val="800000"/>
                </a:solidFill>
                <a:latin typeface="Book Antiqua" panose="02040602050305030304" pitchFamily="18" charset="0"/>
              </a:rPr>
              <a:t>Дослідити знак другої похідної на кожному з інтервалів, на які критичні точки ІІ роду розбивають область визначення.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>
                <a:solidFill>
                  <a:srgbClr val="800000"/>
                </a:solidFill>
                <a:latin typeface="Book Antiqua" panose="02040602050305030304" pitchFamily="18" charset="0"/>
              </a:rPr>
              <a:t>Записати проміжки опуклості.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>
                <a:solidFill>
                  <a:srgbClr val="800000"/>
                </a:solidFill>
                <a:latin typeface="Book Antiqua" panose="02040602050305030304" pitchFamily="18" charset="0"/>
              </a:rPr>
              <a:t>Знайти другу похідну функції.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>
                <a:solidFill>
                  <a:srgbClr val="800000"/>
                </a:solidFill>
                <a:latin typeface="Book Antiqua" panose="02040602050305030304" pitchFamily="18" charset="0"/>
              </a:rPr>
              <a:t>Визначити абсцису точки перегину і обчислити її ординату.</a:t>
            </a:r>
          </a:p>
          <a:p>
            <a:pPr eaLnBrk="1" hangingPunct="1">
              <a:lnSpc>
                <a:spcPct val="90000"/>
              </a:lnSpc>
            </a:pPr>
            <a:endParaRPr lang="ru-RU" altLang="uk-UA">
              <a:solidFill>
                <a:srgbClr val="99FF99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altLang="uk-UA" sz="2800">
              <a:solidFill>
                <a:srgbClr val="99FF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ru-RU" altLang="uk-UA" sz="2800"/>
          </a:p>
        </p:txBody>
      </p:sp>
      <p:sp>
        <p:nvSpPr>
          <p:cNvPr id="25604" name="AutoShap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8497007-7A0D-49D5-B9D9-1741518EA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6096000"/>
            <a:ext cx="762000" cy="7620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uk-UA" altLang="uk-UA" sz="2800">
              <a:solidFill>
                <a:srgbClr val="FFCC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972DE5C-52DF-4F67-BF02-B6FB3D026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9863" y="550863"/>
            <a:ext cx="7704137" cy="825500"/>
          </a:xfrm>
        </p:spPr>
        <p:txBody>
          <a:bodyPr/>
          <a:lstStyle/>
          <a:p>
            <a:pPr algn="ctr" eaLnBrk="1" hangingPunct="1"/>
            <a:r>
              <a:rPr lang="uk-UA" altLang="uk-UA" sz="4000" b="1">
                <a:solidFill>
                  <a:srgbClr val="C00000"/>
                </a:solidFill>
                <a:latin typeface="Book Antiqua" panose="02040602050305030304" pitchFamily="18" charset="0"/>
              </a:rPr>
              <a:t>Асимптоти  графіка  функції</a:t>
            </a:r>
            <a:endParaRPr lang="ru-RU" altLang="uk-UA" sz="4000" b="1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26627" name="Object 4">
            <a:extLst>
              <a:ext uri="{FF2B5EF4-FFF2-40B4-BE49-F238E27FC236}">
                <a16:creationId xmlns:a16="http://schemas.microsoft.com/office/drawing/2014/main" id="{1B910A98-E7A7-4727-8BFD-9517F5D30E6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692275" y="5894388"/>
          <a:ext cx="547211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Формула" r:id="rId3" imgW="2349500" imgH="330200" progId="Equation.3">
                  <p:embed/>
                </p:oleObj>
              </mc:Choice>
              <mc:Fallback>
                <p:oleObj name="Формула" r:id="rId3" imgW="2349500" imgH="330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894388"/>
                        <a:ext cx="5472113" cy="7683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3" name="Rectangle 3">
            <a:extLst>
              <a:ext uri="{FF2B5EF4-FFF2-40B4-BE49-F238E27FC236}">
                <a16:creationId xmlns:a16="http://schemas.microsoft.com/office/drawing/2014/main" id="{99F68C7E-BA02-45EC-B341-F065A694F5D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2750" y="1417638"/>
            <a:ext cx="8731250" cy="447675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uk-UA" altLang="uk-UA" sz="3600" dirty="0">
                <a:solidFill>
                  <a:srgbClr val="800000"/>
                </a:solidFill>
                <a:latin typeface="Book Antiqua" panose="02040602050305030304" pitchFamily="18" charset="0"/>
              </a:rPr>
              <a:t>Пряма </a:t>
            </a:r>
            <a:r>
              <a:rPr lang="uk-UA" altLang="uk-UA" sz="3600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х=а </a:t>
            </a:r>
            <a:r>
              <a:rPr lang="uk-UA" altLang="uk-UA" sz="3600" dirty="0">
                <a:solidFill>
                  <a:srgbClr val="800000"/>
                </a:solidFill>
                <a:latin typeface="Book Antiqua" panose="02040602050305030304" pitchFamily="18" charset="0"/>
              </a:rPr>
              <a:t>називається </a:t>
            </a:r>
            <a:r>
              <a:rPr lang="uk-UA" altLang="uk-UA" sz="3600" u="sng" dirty="0">
                <a:solidFill>
                  <a:srgbClr val="800000"/>
                </a:solidFill>
                <a:latin typeface="Book Antiqua" panose="02040602050305030304" pitchFamily="18" charset="0"/>
              </a:rPr>
              <a:t>вертикальною </a:t>
            </a:r>
            <a:r>
              <a:rPr lang="uk-UA" altLang="uk-UA" sz="3600" u="sng" dirty="0" err="1">
                <a:solidFill>
                  <a:srgbClr val="800000"/>
                </a:solidFill>
                <a:latin typeface="Book Antiqua" panose="02040602050305030304" pitchFamily="18" charset="0"/>
              </a:rPr>
              <a:t>асимтотою</a:t>
            </a:r>
            <a:r>
              <a:rPr lang="uk-UA" altLang="uk-UA" sz="3600" dirty="0">
                <a:solidFill>
                  <a:srgbClr val="800000"/>
                </a:solidFill>
                <a:latin typeface="Book Antiqua" panose="02040602050305030304" pitchFamily="18" charset="0"/>
              </a:rPr>
              <a:t>, якщо</a:t>
            </a:r>
            <a:endParaRPr lang="uk-UA" altLang="uk-U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uk-UA" altLang="uk-U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uk-UA" altLang="uk-UA" dirty="0">
                <a:solidFill>
                  <a:srgbClr val="FF7C80"/>
                </a:solidFill>
                <a:latin typeface="Book Antiqua" panose="02040602050305030304" pitchFamily="18" charset="0"/>
              </a:rPr>
              <a:t>           </a:t>
            </a:r>
            <a:r>
              <a:rPr lang="uk-UA" altLang="uk-UA" sz="3600" dirty="0">
                <a:solidFill>
                  <a:srgbClr val="800000"/>
                </a:solidFill>
                <a:latin typeface="Book Antiqua" panose="02040602050305030304" pitchFamily="18" charset="0"/>
              </a:rPr>
              <a:t>Для визначення </a:t>
            </a:r>
            <a:r>
              <a:rPr lang="uk-UA" altLang="uk-UA" sz="3600" u="sng" dirty="0">
                <a:solidFill>
                  <a:srgbClr val="800000"/>
                </a:solidFill>
                <a:latin typeface="Book Antiqua" panose="02040602050305030304" pitchFamily="18" charset="0"/>
              </a:rPr>
              <a:t>вертикальних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uk-UA" altLang="uk-UA" sz="3600" dirty="0">
                <a:solidFill>
                  <a:srgbClr val="800000"/>
                </a:solidFill>
                <a:latin typeface="Book Antiqua" panose="02040602050305030304" pitchFamily="18" charset="0"/>
              </a:rPr>
              <a:t>      </a:t>
            </a:r>
            <a:r>
              <a:rPr lang="uk-UA" altLang="uk-UA" sz="3600" u="sng" dirty="0">
                <a:solidFill>
                  <a:srgbClr val="800000"/>
                </a:solidFill>
                <a:latin typeface="Book Antiqua" panose="02040602050305030304" pitchFamily="18" charset="0"/>
              </a:rPr>
              <a:t>асимптот</a:t>
            </a:r>
            <a:r>
              <a:rPr lang="uk-UA" altLang="uk-UA" sz="3600" dirty="0">
                <a:solidFill>
                  <a:srgbClr val="800000"/>
                </a:solidFill>
                <a:latin typeface="Book Antiqua" panose="02040602050305030304" pitchFamily="18" charset="0"/>
              </a:rPr>
              <a:t>  потрібно знайти ті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uk-UA" altLang="uk-UA" sz="3600" dirty="0">
                <a:solidFill>
                  <a:srgbClr val="800000"/>
                </a:solidFill>
                <a:latin typeface="Book Antiqua" panose="02040602050305030304" pitchFamily="18" charset="0"/>
              </a:rPr>
              <a:t>      значення </a:t>
            </a:r>
            <a:r>
              <a:rPr lang="uk-UA" altLang="uk-UA" sz="3600" i="1" dirty="0">
                <a:solidFill>
                  <a:srgbClr val="800000"/>
                </a:solidFill>
                <a:latin typeface="Book Antiqua" panose="02040602050305030304" pitchFamily="18" charset="0"/>
              </a:rPr>
              <a:t>х, </a:t>
            </a:r>
            <a:r>
              <a:rPr lang="uk-UA" altLang="uk-UA" sz="3600" dirty="0">
                <a:solidFill>
                  <a:srgbClr val="800000"/>
                </a:solidFill>
                <a:latin typeface="Book Antiqua" panose="02040602050305030304" pitchFamily="18" charset="0"/>
              </a:rPr>
              <a:t>поблизу яких функція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uk-UA" altLang="uk-UA" sz="3600" dirty="0">
                <a:solidFill>
                  <a:srgbClr val="800000"/>
                </a:solidFill>
                <a:latin typeface="Book Antiqua" panose="02040602050305030304" pitchFamily="18" charset="0"/>
              </a:rPr>
              <a:t>      необмежено зростає по модулю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uk-UA" altLang="uk-UA" sz="3600" dirty="0">
                <a:solidFill>
                  <a:srgbClr val="800000"/>
                </a:solidFill>
                <a:latin typeface="Book Antiqua" panose="02040602050305030304" pitchFamily="18" charset="0"/>
              </a:rPr>
              <a:t>      (точки розриву другого роду).</a:t>
            </a:r>
            <a:endParaRPr lang="ru-RU" altLang="uk-UA" sz="3600" dirty="0">
              <a:solidFill>
                <a:srgbClr val="800000"/>
              </a:solidFill>
              <a:latin typeface="Book Antiqua" panose="02040602050305030304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ru-RU" altLang="uk-UA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29" name="AutoShape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7072517-587B-4050-B888-A86456432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0" y="5894388"/>
            <a:ext cx="762000" cy="6858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uk-UA" altLang="uk-UA" sz="2800">
              <a:solidFill>
                <a:srgbClr val="FFCC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Віхоть">
  <a:themeElements>
    <a:clrScheme name="Віхоть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Віхоть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іхоть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1126</TotalTime>
  <Words>497</Words>
  <Application>Microsoft Office PowerPoint</Application>
  <PresentationFormat>Екран (4:3)</PresentationFormat>
  <Paragraphs>69</Paragraphs>
  <Slides>11</Slides>
  <Notes>0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2</vt:i4>
      </vt:variant>
      <vt:variant>
        <vt:lpstr>Заголовки слайдів</vt:lpstr>
      </vt:variant>
      <vt:variant>
        <vt:i4>11</vt:i4>
      </vt:variant>
    </vt:vector>
  </HeadingPairs>
  <TitlesOfParts>
    <vt:vector size="22" baseType="lpstr">
      <vt:lpstr>Century Gothic</vt:lpstr>
      <vt:lpstr>Arial</vt:lpstr>
      <vt:lpstr>Wingdings 3</vt:lpstr>
      <vt:lpstr>Calibri</vt:lpstr>
      <vt:lpstr>Book Antiqua</vt:lpstr>
      <vt:lpstr>Wingdings</vt:lpstr>
      <vt:lpstr>Times New Roman</vt:lpstr>
      <vt:lpstr>Tahoma</vt:lpstr>
      <vt:lpstr>Віхоть</vt:lpstr>
      <vt:lpstr>Диаграмма Microsoft Graph</vt:lpstr>
      <vt:lpstr>Microsoft Equation 3.0</vt:lpstr>
      <vt:lpstr>ДОСЛІДЖЕННЯ  ФУНКЦІЙ  ТА ПОБУДОВА  ГРАФІКІВ</vt:lpstr>
      <vt:lpstr>СХЕМА  ДОСЛІДЖЕННЯ</vt:lpstr>
      <vt:lpstr> Область визначення функції</vt:lpstr>
      <vt:lpstr>Знаходження точок перетину графіка функції з осями координат </vt:lpstr>
      <vt:lpstr>        Періодичність, парність  і непарність функції</vt:lpstr>
      <vt:lpstr> Послідовність знаходження інтервалів монотонності функції</vt:lpstr>
      <vt:lpstr>Знаходження екстремальних точок функції</vt:lpstr>
      <vt:lpstr>Послідовність знаходження інтервалів вгнутості графіка функції</vt:lpstr>
      <vt:lpstr>Асимптоти  графіка  функції</vt:lpstr>
      <vt:lpstr>Асимптоти графіка функції</vt:lpstr>
      <vt:lpstr>Побудова графіка функції</vt:lpstr>
    </vt:vector>
  </TitlesOfParts>
  <Company>private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ФУНКЦІЙ ТА ПОБУДОВА ГРАФІКІВ</dc:title>
  <dc:creator>user</dc:creator>
  <cp:lastModifiedBy>Шевчук Дарина Віталіївна</cp:lastModifiedBy>
  <cp:revision>79</cp:revision>
  <dcterms:created xsi:type="dcterms:W3CDTF">2005-02-24T16:06:31Z</dcterms:created>
  <dcterms:modified xsi:type="dcterms:W3CDTF">2022-11-24T00:26:23Z</dcterms:modified>
</cp:coreProperties>
</file>