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83" r:id="rId7"/>
    <p:sldId id="279" r:id="rId8"/>
    <p:sldId id="284" r:id="rId9"/>
    <p:sldId id="285" r:id="rId10"/>
    <p:sldId id="286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  <p:cmAuthor id="6" name="Елена lenapalkevich" initials="Еl" lastIdx="3" clrIdx="5">
    <p:extLst>
      <p:ext uri="{19B8F6BF-5375-455C-9EA6-DF929625EA0E}">
        <p15:presenceInfo xmlns:p15="http://schemas.microsoft.com/office/powerpoint/2012/main" userId="c90fcce402ab0f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3479B-CE0C-4101-A1B9-075B11B372AB}" v="48" dt="2021-09-12T08:42:48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241" autoAdjust="0"/>
  </p:normalViewPr>
  <p:slideViewPr>
    <p:cSldViewPr snapToGrid="0">
      <p:cViewPr>
        <p:scale>
          <a:sx n="92" d="100"/>
          <a:sy n="92" d="100"/>
        </p:scale>
        <p:origin x="197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2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лена lenapalkevich" userId="c90fcce402ab0fce" providerId="LiveId" clId="{85C3479B-CE0C-4101-A1B9-075B11B372AB}"/>
    <pc:docChg chg="undo custSel addSld modSld">
      <pc:chgData name="Елена lenapalkevich" userId="c90fcce402ab0fce" providerId="LiveId" clId="{85C3479B-CE0C-4101-A1B9-075B11B372AB}" dt="2021-09-12T08:50:37.127" v="746" actId="20577"/>
      <pc:docMkLst>
        <pc:docMk/>
      </pc:docMkLst>
      <pc:sldChg chg="addSp delSp modSp">
        <pc:chgData name="Елена lenapalkevich" userId="c90fcce402ab0fce" providerId="LiveId" clId="{85C3479B-CE0C-4101-A1B9-075B11B372AB}" dt="2021-09-12T08:48:54.011" v="738" actId="1076"/>
        <pc:sldMkLst>
          <pc:docMk/>
          <pc:sldMk cId="3128093176" sldId="284"/>
        </pc:sldMkLst>
        <pc:spChg chg="mod">
          <ac:chgData name="Елена lenapalkevich" userId="c90fcce402ab0fce" providerId="LiveId" clId="{85C3479B-CE0C-4101-A1B9-075B11B372AB}" dt="2021-09-12T08:48:49.397" v="736" actId="2711"/>
          <ac:spMkLst>
            <pc:docMk/>
            <pc:sldMk cId="3128093176" sldId="284"/>
            <ac:spMk id="2" creationId="{42895F6D-6669-4EDE-924C-F9081B094C46}"/>
          </ac:spMkLst>
        </pc:spChg>
        <pc:spChg chg="mod">
          <ac:chgData name="Елена lenapalkevich" userId="c90fcce402ab0fce" providerId="LiveId" clId="{85C3479B-CE0C-4101-A1B9-075B11B372AB}" dt="2021-09-12T08:40:00.905" v="449" actId="14100"/>
          <ac:spMkLst>
            <pc:docMk/>
            <pc:sldMk cId="3128093176" sldId="284"/>
            <ac:spMk id="3" creationId="{ACA2C881-E2AC-493D-9F8D-22BF6DFAC41D}"/>
          </ac:spMkLst>
        </pc:spChg>
        <pc:spChg chg="del">
          <ac:chgData name="Елена lenapalkevich" userId="c90fcce402ab0fce" providerId="LiveId" clId="{85C3479B-CE0C-4101-A1B9-075B11B372AB}" dt="2021-09-12T08:16:10.954" v="0" actId="478"/>
          <ac:spMkLst>
            <pc:docMk/>
            <pc:sldMk cId="3128093176" sldId="284"/>
            <ac:spMk id="7" creationId="{9CED2672-FE57-4A5A-9486-387C7CDCDB25}"/>
          </ac:spMkLst>
        </pc:spChg>
        <pc:spChg chg="mod">
          <ac:chgData name="Елена lenapalkevich" userId="c90fcce402ab0fce" providerId="LiveId" clId="{85C3479B-CE0C-4101-A1B9-075B11B372AB}" dt="2021-09-12T08:48:54.011" v="738" actId="1076"/>
          <ac:spMkLst>
            <pc:docMk/>
            <pc:sldMk cId="3128093176" sldId="284"/>
            <ac:spMk id="10" creationId="{3D55F3B1-670A-457D-8634-8F5B5B5C80C0}"/>
          </ac:spMkLst>
        </pc:spChg>
        <pc:spChg chg="add mod">
          <ac:chgData name="Елена lenapalkevich" userId="c90fcce402ab0fce" providerId="LiveId" clId="{85C3479B-CE0C-4101-A1B9-075B11B372AB}" dt="2021-09-12T08:48:44.927" v="735" actId="2711"/>
          <ac:spMkLst>
            <pc:docMk/>
            <pc:sldMk cId="3128093176" sldId="284"/>
            <ac:spMk id="22" creationId="{FD64FF39-0CCD-4BE9-B947-C897E328FD8D}"/>
          </ac:spMkLst>
        </pc:spChg>
      </pc:sldChg>
      <pc:sldChg chg="addSp delSp modSp add addCm delCm modCm">
        <pc:chgData name="Елена lenapalkevich" userId="c90fcce402ab0fce" providerId="LiveId" clId="{85C3479B-CE0C-4101-A1B9-075B11B372AB}" dt="2021-09-12T08:49:20.984" v="741" actId="255"/>
        <pc:sldMkLst>
          <pc:docMk/>
          <pc:sldMk cId="2579512013" sldId="285"/>
        </pc:sldMkLst>
        <pc:spChg chg="mod">
          <ac:chgData name="Елена lenapalkevich" userId="c90fcce402ab0fce" providerId="LiveId" clId="{85C3479B-CE0C-4101-A1B9-075B11B372AB}" dt="2021-09-12T08:49:13.050" v="739" actId="2711"/>
          <ac:spMkLst>
            <pc:docMk/>
            <pc:sldMk cId="2579512013" sldId="285"/>
            <ac:spMk id="2" creationId="{784588AF-9203-472E-8586-AAB1B2A1C380}"/>
          </ac:spMkLst>
        </pc:spChg>
        <pc:spChg chg="mod">
          <ac:chgData name="Елена lenapalkevich" userId="c90fcce402ab0fce" providerId="LiveId" clId="{85C3479B-CE0C-4101-A1B9-075B11B372AB}" dt="2021-09-12T08:41:55.797" v="519" actId="14100"/>
          <ac:spMkLst>
            <pc:docMk/>
            <pc:sldMk cId="2579512013" sldId="285"/>
            <ac:spMk id="3" creationId="{30C71120-6050-4236-A45B-555FB5D6EC66}"/>
          </ac:spMkLst>
        </pc:spChg>
        <pc:spChg chg="add">
          <ac:chgData name="Елена lenapalkevich" userId="c90fcce402ab0fce" providerId="LiveId" clId="{85C3479B-CE0C-4101-A1B9-075B11B372AB}" dt="2021-09-12T08:17:11.282" v="36"/>
          <ac:spMkLst>
            <pc:docMk/>
            <pc:sldMk cId="2579512013" sldId="285"/>
            <ac:spMk id="4" creationId="{8187196A-A1B7-4A89-ACD5-FC8025C919FB}"/>
          </ac:spMkLst>
        </pc:spChg>
        <pc:spChg chg="add">
          <ac:chgData name="Елена lenapalkevich" userId="c90fcce402ab0fce" providerId="LiveId" clId="{85C3479B-CE0C-4101-A1B9-075B11B372AB}" dt="2021-09-12T08:17:11.282" v="36"/>
          <ac:spMkLst>
            <pc:docMk/>
            <pc:sldMk cId="2579512013" sldId="285"/>
            <ac:spMk id="5" creationId="{0EC76953-DE48-417B-8166-FA4F70D80AE3}"/>
          </ac:spMkLst>
        </pc:spChg>
        <pc:spChg chg="add mod">
          <ac:chgData name="Елена lenapalkevich" userId="c90fcce402ab0fce" providerId="LiveId" clId="{85C3479B-CE0C-4101-A1B9-075B11B372AB}" dt="2021-09-12T08:30:57.986" v="300" actId="1076"/>
          <ac:spMkLst>
            <pc:docMk/>
            <pc:sldMk cId="2579512013" sldId="285"/>
            <ac:spMk id="6" creationId="{CBE03764-2EF3-4BF7-AF64-CCCF8880957D}"/>
          </ac:spMkLst>
        </pc:spChg>
        <pc:spChg chg="add mod">
          <ac:chgData name="Елена lenapalkevich" userId="c90fcce402ab0fce" providerId="LiveId" clId="{85C3479B-CE0C-4101-A1B9-075B11B372AB}" dt="2021-09-12T08:30:55.022" v="299" actId="1076"/>
          <ac:spMkLst>
            <pc:docMk/>
            <pc:sldMk cId="2579512013" sldId="285"/>
            <ac:spMk id="7" creationId="{8D6F0D7B-9A8A-49CC-B877-88A90501E86A}"/>
          </ac:spMkLst>
        </pc:spChg>
        <pc:spChg chg="add del mod">
          <ac:chgData name="Елена lenapalkevich" userId="c90fcce402ab0fce" providerId="LiveId" clId="{85C3479B-CE0C-4101-A1B9-075B11B372AB}" dt="2021-09-12T08:19:05.368" v="71" actId="478"/>
          <ac:spMkLst>
            <pc:docMk/>
            <pc:sldMk cId="2579512013" sldId="285"/>
            <ac:spMk id="10" creationId="{9C01F4C2-8499-4628-A7A1-997F29D25CF3}"/>
          </ac:spMkLst>
        </pc:spChg>
        <pc:spChg chg="add mod">
          <ac:chgData name="Елена lenapalkevich" userId="c90fcce402ab0fce" providerId="LiveId" clId="{85C3479B-CE0C-4101-A1B9-075B11B372AB}" dt="2021-09-12T08:29:59.629" v="290" actId="1076"/>
          <ac:spMkLst>
            <pc:docMk/>
            <pc:sldMk cId="2579512013" sldId="285"/>
            <ac:spMk id="11" creationId="{31C03592-9967-4E7F-8B48-AD245B5F33CD}"/>
          </ac:spMkLst>
        </pc:spChg>
        <pc:spChg chg="add mod">
          <ac:chgData name="Елена lenapalkevich" userId="c90fcce402ab0fce" providerId="LiveId" clId="{85C3479B-CE0C-4101-A1B9-075B11B372AB}" dt="2021-09-12T08:30:07.133" v="292" actId="1076"/>
          <ac:spMkLst>
            <pc:docMk/>
            <pc:sldMk cId="2579512013" sldId="285"/>
            <ac:spMk id="12" creationId="{1CC9CC47-0FD1-4179-A330-A65C2F047573}"/>
          </ac:spMkLst>
        </pc:spChg>
        <pc:spChg chg="add del">
          <ac:chgData name="Елена lenapalkevich" userId="c90fcce402ab0fce" providerId="LiveId" clId="{85C3479B-CE0C-4101-A1B9-075B11B372AB}" dt="2021-09-12T08:21:23.351" v="150"/>
          <ac:spMkLst>
            <pc:docMk/>
            <pc:sldMk cId="2579512013" sldId="285"/>
            <ac:spMk id="13" creationId="{97C35E62-16EE-49D2-837B-3076EA22B40F}"/>
          </ac:spMkLst>
        </pc:spChg>
        <pc:spChg chg="add del">
          <ac:chgData name="Елена lenapalkevich" userId="c90fcce402ab0fce" providerId="LiveId" clId="{85C3479B-CE0C-4101-A1B9-075B11B372AB}" dt="2021-09-12T08:21:23.351" v="150"/>
          <ac:spMkLst>
            <pc:docMk/>
            <pc:sldMk cId="2579512013" sldId="285"/>
            <ac:spMk id="14" creationId="{708CFC57-045A-4C3F-A9AE-5B3445BEDEFC}"/>
          </ac:spMkLst>
        </pc:spChg>
        <pc:spChg chg="add mod">
          <ac:chgData name="Елена lenapalkevich" userId="c90fcce402ab0fce" providerId="LiveId" clId="{85C3479B-CE0C-4101-A1B9-075B11B372AB}" dt="2021-09-12T08:30:22.737" v="294" actId="1076"/>
          <ac:spMkLst>
            <pc:docMk/>
            <pc:sldMk cId="2579512013" sldId="285"/>
            <ac:spMk id="15" creationId="{053FEF33-89BB-415A-A687-FEF07BC6A034}"/>
          </ac:spMkLst>
        </pc:spChg>
        <pc:spChg chg="add mod">
          <ac:chgData name="Елена lenapalkevich" userId="c90fcce402ab0fce" providerId="LiveId" clId="{85C3479B-CE0C-4101-A1B9-075B11B372AB}" dt="2021-09-12T08:30:30.602" v="295" actId="1076"/>
          <ac:spMkLst>
            <pc:docMk/>
            <pc:sldMk cId="2579512013" sldId="285"/>
            <ac:spMk id="16" creationId="{B5B8B841-5154-4175-BDA0-A6A1AA716FAB}"/>
          </ac:spMkLst>
        </pc:spChg>
        <pc:spChg chg="add mod">
          <ac:chgData name="Елена lenapalkevich" userId="c90fcce402ab0fce" providerId="LiveId" clId="{85C3479B-CE0C-4101-A1B9-075B11B372AB}" dt="2021-09-12T08:31:23.994" v="304" actId="1076"/>
          <ac:spMkLst>
            <pc:docMk/>
            <pc:sldMk cId="2579512013" sldId="285"/>
            <ac:spMk id="17" creationId="{A17D3809-D688-4B5B-B01C-A47D891904AF}"/>
          </ac:spMkLst>
        </pc:spChg>
        <pc:spChg chg="add mod">
          <ac:chgData name="Елена lenapalkevich" userId="c90fcce402ab0fce" providerId="LiveId" clId="{85C3479B-CE0C-4101-A1B9-075B11B372AB}" dt="2021-09-12T08:31:32.872" v="305" actId="1076"/>
          <ac:spMkLst>
            <pc:docMk/>
            <pc:sldMk cId="2579512013" sldId="285"/>
            <ac:spMk id="18" creationId="{7F1E7906-9D49-4AA8-9C1D-49C9CC13E784}"/>
          </ac:spMkLst>
        </pc:spChg>
        <pc:spChg chg="add mod">
          <ac:chgData name="Елена lenapalkevich" userId="c90fcce402ab0fce" providerId="LiveId" clId="{85C3479B-CE0C-4101-A1B9-075B11B372AB}" dt="2021-09-12T08:31:11.778" v="302" actId="14100"/>
          <ac:spMkLst>
            <pc:docMk/>
            <pc:sldMk cId="2579512013" sldId="285"/>
            <ac:spMk id="19" creationId="{C453FC0E-772F-41A0-B44E-CF6BAA1DC7B0}"/>
          </ac:spMkLst>
        </pc:spChg>
        <pc:spChg chg="add mod">
          <ac:chgData name="Елена lenapalkevich" userId="c90fcce402ab0fce" providerId="LiveId" clId="{85C3479B-CE0C-4101-A1B9-075B11B372AB}" dt="2021-09-12T08:31:52.175" v="306" actId="1076"/>
          <ac:spMkLst>
            <pc:docMk/>
            <pc:sldMk cId="2579512013" sldId="285"/>
            <ac:spMk id="20" creationId="{F62F53BF-475B-4C8F-A64D-25D2500FB3C0}"/>
          </ac:spMkLst>
        </pc:spChg>
        <pc:spChg chg="add mod">
          <ac:chgData name="Елена lenapalkevich" userId="c90fcce402ab0fce" providerId="LiveId" clId="{85C3479B-CE0C-4101-A1B9-075B11B372AB}" dt="2021-09-12T08:33:20.815" v="339" actId="14100"/>
          <ac:spMkLst>
            <pc:docMk/>
            <pc:sldMk cId="2579512013" sldId="285"/>
            <ac:spMk id="21" creationId="{DD93882F-654D-4A73-A9D0-CFC6A489605F}"/>
          </ac:spMkLst>
        </pc:spChg>
        <pc:spChg chg="add mod">
          <ac:chgData name="Елена lenapalkevich" userId="c90fcce402ab0fce" providerId="LiveId" clId="{85C3479B-CE0C-4101-A1B9-075B11B372AB}" dt="2021-09-12T08:32:09.659" v="307" actId="1076"/>
          <ac:spMkLst>
            <pc:docMk/>
            <pc:sldMk cId="2579512013" sldId="285"/>
            <ac:spMk id="22" creationId="{222BEFB3-AEB7-478C-9A41-298C9C2CEE6E}"/>
          </ac:spMkLst>
        </pc:spChg>
        <pc:spChg chg="add mod">
          <ac:chgData name="Елена lenapalkevich" userId="c90fcce402ab0fce" providerId="LiveId" clId="{85C3479B-CE0C-4101-A1B9-075B11B372AB}" dt="2021-09-12T08:32:23.779" v="309" actId="1076"/>
          <ac:spMkLst>
            <pc:docMk/>
            <pc:sldMk cId="2579512013" sldId="285"/>
            <ac:spMk id="24" creationId="{FBED9671-8B0F-47EC-8F1E-7D680BE70B5D}"/>
          </ac:spMkLst>
        </pc:spChg>
        <pc:spChg chg="add mod">
          <ac:chgData name="Елена lenapalkevich" userId="c90fcce402ab0fce" providerId="LiveId" clId="{85C3479B-CE0C-4101-A1B9-075B11B372AB}" dt="2021-09-12T08:32:23.779" v="309" actId="1076"/>
          <ac:spMkLst>
            <pc:docMk/>
            <pc:sldMk cId="2579512013" sldId="285"/>
            <ac:spMk id="25" creationId="{79259B9D-161A-4E24-BEEF-4BE948D9180F}"/>
          </ac:spMkLst>
        </pc:spChg>
        <pc:spChg chg="add mod">
          <ac:chgData name="Елена lenapalkevich" userId="c90fcce402ab0fce" providerId="LiveId" clId="{85C3479B-CE0C-4101-A1B9-075B11B372AB}" dt="2021-09-12T08:32:23.779" v="309" actId="1076"/>
          <ac:spMkLst>
            <pc:docMk/>
            <pc:sldMk cId="2579512013" sldId="285"/>
            <ac:spMk id="26" creationId="{070A455C-21B3-4537-BA93-AFBA52F00776}"/>
          </ac:spMkLst>
        </pc:spChg>
        <pc:spChg chg="add del">
          <ac:chgData name="Елена lenapalkevich" userId="c90fcce402ab0fce" providerId="LiveId" clId="{85C3479B-CE0C-4101-A1B9-075B11B372AB}" dt="2021-09-12T08:41:37.523" v="517"/>
          <ac:spMkLst>
            <pc:docMk/>
            <pc:sldMk cId="2579512013" sldId="285"/>
            <ac:spMk id="27" creationId="{9F59217F-1F9A-41C3-950B-78D9E78492D3}"/>
          </ac:spMkLst>
        </pc:spChg>
        <pc:spChg chg="add mod">
          <ac:chgData name="Елена lenapalkevich" userId="c90fcce402ab0fce" providerId="LiveId" clId="{85C3479B-CE0C-4101-A1B9-075B11B372AB}" dt="2021-09-12T08:49:20.984" v="741" actId="255"/>
          <ac:spMkLst>
            <pc:docMk/>
            <pc:sldMk cId="2579512013" sldId="285"/>
            <ac:spMk id="28" creationId="{0F815799-F33C-418D-BE76-FCE6AD41201F}"/>
          </ac:spMkLst>
        </pc:spChg>
        <pc:cxnChg chg="add mod">
          <ac:chgData name="Елена lenapalkevich" userId="c90fcce402ab0fce" providerId="LiveId" clId="{85C3479B-CE0C-4101-A1B9-075B11B372AB}" dt="2021-09-12T08:18:35.647" v="67" actId="692"/>
          <ac:cxnSpMkLst>
            <pc:docMk/>
            <pc:sldMk cId="2579512013" sldId="285"/>
            <ac:cxnSpMk id="9" creationId="{0482FAB0-9247-4E1A-99CB-F90443C3121C}"/>
          </ac:cxnSpMkLst>
        </pc:cxnChg>
        <pc:cxnChg chg="add mod">
          <ac:chgData name="Елена lenapalkevich" userId="c90fcce402ab0fce" providerId="LiveId" clId="{85C3479B-CE0C-4101-A1B9-075B11B372AB}" dt="2021-09-12T08:32:09.659" v="307" actId="1076"/>
          <ac:cxnSpMkLst>
            <pc:docMk/>
            <pc:sldMk cId="2579512013" sldId="285"/>
            <ac:cxnSpMk id="23" creationId="{E817A0FC-26E8-4736-B09B-31B73D12F983}"/>
          </ac:cxnSpMkLst>
        </pc:cxnChg>
      </pc:sldChg>
      <pc:sldChg chg="addSp delSp modSp add">
        <pc:chgData name="Елена lenapalkevich" userId="c90fcce402ab0fce" providerId="LiveId" clId="{85C3479B-CE0C-4101-A1B9-075B11B372AB}" dt="2021-09-12T08:50:37.127" v="746" actId="20577"/>
        <pc:sldMkLst>
          <pc:docMk/>
          <pc:sldMk cId="1634681537" sldId="286"/>
        </pc:sldMkLst>
        <pc:spChg chg="mod">
          <ac:chgData name="Елена lenapalkevich" userId="c90fcce402ab0fce" providerId="LiveId" clId="{85C3479B-CE0C-4101-A1B9-075B11B372AB}" dt="2021-09-12T08:49:28.261" v="742" actId="2711"/>
          <ac:spMkLst>
            <pc:docMk/>
            <pc:sldMk cId="1634681537" sldId="286"/>
            <ac:spMk id="2" creationId="{3702E024-DD23-4015-81DD-D2C49F401AB5}"/>
          </ac:spMkLst>
        </pc:spChg>
        <pc:spChg chg="mod">
          <ac:chgData name="Елена lenapalkevich" userId="c90fcce402ab0fce" providerId="LiveId" clId="{85C3479B-CE0C-4101-A1B9-075B11B372AB}" dt="2021-09-12T08:42:54.197" v="641" actId="14100"/>
          <ac:spMkLst>
            <pc:docMk/>
            <pc:sldMk cId="1634681537" sldId="286"/>
            <ac:spMk id="3" creationId="{4A58EA0E-2998-4251-AB4F-5B2E81D60AA3}"/>
          </ac:spMkLst>
        </pc:spChg>
        <pc:spChg chg="add">
          <ac:chgData name="Елена lenapalkevich" userId="c90fcce402ab0fce" providerId="LiveId" clId="{85C3479B-CE0C-4101-A1B9-075B11B372AB}" dt="2021-09-12T08:33:50.310" v="341"/>
          <ac:spMkLst>
            <pc:docMk/>
            <pc:sldMk cId="1634681537" sldId="286"/>
            <ac:spMk id="4" creationId="{BAC43DF2-8081-4056-AE8E-5BF20C43A3E5}"/>
          </ac:spMkLst>
        </pc:spChg>
        <pc:spChg chg="add">
          <ac:chgData name="Елена lenapalkevich" userId="c90fcce402ab0fce" providerId="LiveId" clId="{85C3479B-CE0C-4101-A1B9-075B11B372AB}" dt="2021-09-12T08:33:50.310" v="341"/>
          <ac:spMkLst>
            <pc:docMk/>
            <pc:sldMk cId="1634681537" sldId="286"/>
            <ac:spMk id="5" creationId="{1BABE55C-8104-4BC7-BED3-B86815953D64}"/>
          </ac:spMkLst>
        </pc:spChg>
        <pc:spChg chg="add">
          <ac:chgData name="Елена lenapalkevich" userId="c90fcce402ab0fce" providerId="LiveId" clId="{85C3479B-CE0C-4101-A1B9-075B11B372AB}" dt="2021-09-12T08:33:50.310" v="341"/>
          <ac:spMkLst>
            <pc:docMk/>
            <pc:sldMk cId="1634681537" sldId="286"/>
            <ac:spMk id="6" creationId="{920AEC0C-1591-46D5-96DE-415651A220D3}"/>
          </ac:spMkLst>
        </pc:spChg>
        <pc:spChg chg="add mod">
          <ac:chgData name="Елена lenapalkevich" userId="c90fcce402ab0fce" providerId="LiveId" clId="{85C3479B-CE0C-4101-A1B9-075B11B372AB}" dt="2021-09-12T08:34:18.657" v="344" actId="1076"/>
          <ac:spMkLst>
            <pc:docMk/>
            <pc:sldMk cId="1634681537" sldId="286"/>
            <ac:spMk id="7" creationId="{0F962FD9-4535-4AE3-894B-6AFA05BB83AD}"/>
          </ac:spMkLst>
        </pc:spChg>
        <pc:spChg chg="add mod">
          <ac:chgData name="Елена lenapalkevich" userId="c90fcce402ab0fce" providerId="LiveId" clId="{85C3479B-CE0C-4101-A1B9-075B11B372AB}" dt="2021-09-12T08:34:22.920" v="345" actId="1076"/>
          <ac:spMkLst>
            <pc:docMk/>
            <pc:sldMk cId="1634681537" sldId="286"/>
            <ac:spMk id="9" creationId="{8F6B4E8A-B8D7-41D3-85AF-1480818D9D8F}"/>
          </ac:spMkLst>
        </pc:spChg>
        <pc:spChg chg="add mod">
          <ac:chgData name="Елена lenapalkevich" userId="c90fcce402ab0fce" providerId="LiveId" clId="{85C3479B-CE0C-4101-A1B9-075B11B372AB}" dt="2021-09-12T08:34:18.657" v="344" actId="1076"/>
          <ac:spMkLst>
            <pc:docMk/>
            <pc:sldMk cId="1634681537" sldId="286"/>
            <ac:spMk id="10" creationId="{960308CC-6365-4C87-BE18-05188470C549}"/>
          </ac:spMkLst>
        </pc:spChg>
        <pc:spChg chg="add mod">
          <ac:chgData name="Елена lenapalkevich" userId="c90fcce402ab0fce" providerId="LiveId" clId="{85C3479B-CE0C-4101-A1B9-075B11B372AB}" dt="2021-09-12T08:34:18.657" v="344" actId="1076"/>
          <ac:spMkLst>
            <pc:docMk/>
            <pc:sldMk cId="1634681537" sldId="286"/>
            <ac:spMk id="11" creationId="{E60C2521-B2D0-4B7E-9523-7B247078CD62}"/>
          </ac:spMkLst>
        </pc:spChg>
        <pc:spChg chg="add mod">
          <ac:chgData name="Елена lenapalkevich" userId="c90fcce402ab0fce" providerId="LiveId" clId="{85C3479B-CE0C-4101-A1B9-075B11B372AB}" dt="2021-09-12T08:34:18.657" v="344" actId="1076"/>
          <ac:spMkLst>
            <pc:docMk/>
            <pc:sldMk cId="1634681537" sldId="286"/>
            <ac:spMk id="12" creationId="{3F1DBF30-21DB-427E-8635-AADE98A19888}"/>
          </ac:spMkLst>
        </pc:spChg>
        <pc:spChg chg="add mod">
          <ac:chgData name="Елена lenapalkevich" userId="c90fcce402ab0fce" providerId="LiveId" clId="{85C3479B-CE0C-4101-A1B9-075B11B372AB}" dt="2021-09-12T08:34:18.657" v="344" actId="1076"/>
          <ac:spMkLst>
            <pc:docMk/>
            <pc:sldMk cId="1634681537" sldId="286"/>
            <ac:spMk id="13" creationId="{ED62CA28-2EE1-4E40-81CC-B30F688E6543}"/>
          </ac:spMkLst>
        </pc:spChg>
        <pc:spChg chg="add mod">
          <ac:chgData name="Елена lenapalkevich" userId="c90fcce402ab0fce" providerId="LiveId" clId="{85C3479B-CE0C-4101-A1B9-075B11B372AB}" dt="2021-09-12T08:34:18.657" v="344" actId="1076"/>
          <ac:spMkLst>
            <pc:docMk/>
            <pc:sldMk cId="1634681537" sldId="286"/>
            <ac:spMk id="14" creationId="{D35CBA05-A2E6-440E-BD48-071F723B024B}"/>
          </ac:spMkLst>
        </pc:spChg>
        <pc:spChg chg="add mod">
          <ac:chgData name="Елена lenapalkevich" userId="c90fcce402ab0fce" providerId="LiveId" clId="{85C3479B-CE0C-4101-A1B9-075B11B372AB}" dt="2021-09-12T08:34:18.657" v="344" actId="1076"/>
          <ac:spMkLst>
            <pc:docMk/>
            <pc:sldMk cId="1634681537" sldId="286"/>
            <ac:spMk id="15" creationId="{011BE6FD-14A2-41C6-8906-CB82C5691B04}"/>
          </ac:spMkLst>
        </pc:spChg>
        <pc:spChg chg="add mod">
          <ac:chgData name="Елена lenapalkevich" userId="c90fcce402ab0fce" providerId="LiveId" clId="{85C3479B-CE0C-4101-A1B9-075B11B372AB}" dt="2021-09-12T08:34:03.899" v="343" actId="6549"/>
          <ac:spMkLst>
            <pc:docMk/>
            <pc:sldMk cId="1634681537" sldId="286"/>
            <ac:spMk id="16" creationId="{2A9AFB6A-BEAA-4EAC-A0F0-3AABDAB283A4}"/>
          </ac:spMkLst>
        </pc:spChg>
        <pc:spChg chg="add del">
          <ac:chgData name="Елена lenapalkevich" userId="c90fcce402ab0fce" providerId="LiveId" clId="{85C3479B-CE0C-4101-A1B9-075B11B372AB}" dt="2021-09-12T08:34:01.116" v="342" actId="478"/>
          <ac:spMkLst>
            <pc:docMk/>
            <pc:sldMk cId="1634681537" sldId="286"/>
            <ac:spMk id="17" creationId="{1DA21E66-FE08-4FC7-AB8C-01858DAB2435}"/>
          </ac:spMkLst>
        </pc:spChg>
        <pc:spChg chg="add del">
          <ac:chgData name="Елена lenapalkevich" userId="c90fcce402ab0fce" providerId="LiveId" clId="{85C3479B-CE0C-4101-A1B9-075B11B372AB}" dt="2021-09-12T08:34:01.116" v="342" actId="478"/>
          <ac:spMkLst>
            <pc:docMk/>
            <pc:sldMk cId="1634681537" sldId="286"/>
            <ac:spMk id="19" creationId="{3237F54D-95F3-44C7-95BC-B0C396BFAB29}"/>
          </ac:spMkLst>
        </pc:spChg>
        <pc:spChg chg="add mod">
          <ac:chgData name="Елена lenapalkevich" userId="c90fcce402ab0fce" providerId="LiveId" clId="{85C3479B-CE0C-4101-A1B9-075B11B372AB}" dt="2021-09-12T08:50:37.127" v="746" actId="20577"/>
          <ac:spMkLst>
            <pc:docMk/>
            <pc:sldMk cId="1634681537" sldId="286"/>
            <ac:spMk id="20" creationId="{41D54DF0-3981-4006-858D-E76C5AFBF614}"/>
          </ac:spMkLst>
        </pc:spChg>
        <pc:spChg chg="add mod">
          <ac:chgData name="Елена lenapalkevich" userId="c90fcce402ab0fce" providerId="LiveId" clId="{85C3479B-CE0C-4101-A1B9-075B11B372AB}" dt="2021-09-12T08:36:17.044" v="366" actId="1076"/>
          <ac:spMkLst>
            <pc:docMk/>
            <pc:sldMk cId="1634681537" sldId="286"/>
            <ac:spMk id="21" creationId="{B4EB942C-CC95-41F7-9826-45DA466AEF46}"/>
          </ac:spMkLst>
        </pc:spChg>
        <pc:spChg chg="add mod">
          <ac:chgData name="Елена lenapalkevich" userId="c90fcce402ab0fce" providerId="LiveId" clId="{85C3479B-CE0C-4101-A1B9-075B11B372AB}" dt="2021-09-12T08:37:08.285" v="388" actId="14100"/>
          <ac:spMkLst>
            <pc:docMk/>
            <pc:sldMk cId="1634681537" sldId="286"/>
            <ac:spMk id="22" creationId="{22DE03A1-B6BB-4392-944A-A6362D7F9CBB}"/>
          </ac:spMkLst>
        </pc:spChg>
        <pc:spChg chg="add mod">
          <ac:chgData name="Елена lenapalkevich" userId="c90fcce402ab0fce" providerId="LiveId" clId="{85C3479B-CE0C-4101-A1B9-075B11B372AB}" dt="2021-09-12T08:38:12.989" v="397" actId="255"/>
          <ac:spMkLst>
            <pc:docMk/>
            <pc:sldMk cId="1634681537" sldId="286"/>
            <ac:spMk id="23" creationId="{17F33435-C7DD-4D72-A2FB-9B812F509C6D}"/>
          </ac:spMkLst>
        </pc:spChg>
        <pc:spChg chg="add mod">
          <ac:chgData name="Елена lenapalkevich" userId="c90fcce402ab0fce" providerId="LiveId" clId="{85C3479B-CE0C-4101-A1B9-075B11B372AB}" dt="2021-09-12T08:39:01.314" v="447" actId="14100"/>
          <ac:spMkLst>
            <pc:docMk/>
            <pc:sldMk cId="1634681537" sldId="286"/>
            <ac:spMk id="24" creationId="{8AD79B12-00BF-4052-AEDA-9315A6D6ECB6}"/>
          </ac:spMkLst>
        </pc:spChg>
        <pc:spChg chg="add mod">
          <ac:chgData name="Елена lenapalkevich" userId="c90fcce402ab0fce" providerId="LiveId" clId="{85C3479B-CE0C-4101-A1B9-075B11B372AB}" dt="2021-09-12T08:49:52.677" v="745" actId="1076"/>
          <ac:spMkLst>
            <pc:docMk/>
            <pc:sldMk cId="1634681537" sldId="286"/>
            <ac:spMk id="25" creationId="{18F193E4-53E2-4402-AA59-9CBB4B84F528}"/>
          </ac:spMkLst>
        </pc:spChg>
        <pc:cxnChg chg="add mod">
          <ac:chgData name="Елена lenapalkevich" userId="c90fcce402ab0fce" providerId="LiveId" clId="{85C3479B-CE0C-4101-A1B9-075B11B372AB}" dt="2021-09-12T08:34:18.657" v="344" actId="1076"/>
          <ac:cxnSpMkLst>
            <pc:docMk/>
            <pc:sldMk cId="1634681537" sldId="286"/>
            <ac:cxnSpMk id="8" creationId="{44BCDF7F-7944-40C7-8620-674E6C716174}"/>
          </ac:cxnSpMkLst>
        </pc:cxnChg>
        <pc:cxnChg chg="add del">
          <ac:chgData name="Елена lenapalkevich" userId="c90fcce402ab0fce" providerId="LiveId" clId="{85C3479B-CE0C-4101-A1B9-075B11B372AB}" dt="2021-09-12T08:34:01.116" v="342" actId="478"/>
          <ac:cxnSpMkLst>
            <pc:docMk/>
            <pc:sldMk cId="1634681537" sldId="286"/>
            <ac:cxnSpMk id="18" creationId="{BE7B3CF1-8B6E-4DD0-98D5-6C64AB2148C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014AD-F481-4E14-9BD9-D47CBAE72461}" type="datetime1">
              <a:rPr lang="ru-RU" smtClean="0"/>
              <a:t>02.11.2021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55C72D-B947-43B7-ACB2-A2F85E78585E}" type="datetime1">
              <a:rPr lang="ru-RU" noProof="0" smtClean="0"/>
              <a:t>02.11.2021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0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3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BEA9688-C9C9-4214-807D-21324925409C}" type="datetime1">
              <a:rPr lang="ru-RU" noProof="0" smtClean="0"/>
              <a:t>02.11.2021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10" name="Прямоугольник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2EB7719-815B-4B5E-83ED-26C3E4DC4C4F}" type="datetime1">
              <a:rPr lang="ru-RU" noProof="0" smtClean="0"/>
              <a:t>02.11.2021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«Заявка на выход детей из школы»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проблемы</a:t>
            </a:r>
          </a:p>
        </p:txBody>
      </p:sp>
      <p:sp>
        <p:nvSpPr>
          <p:cNvPr id="38" name="Объект 17"/>
          <p:cNvSpPr txBox="1">
            <a:spLocks/>
          </p:cNvSpPr>
          <p:nvPr/>
        </p:nvSpPr>
        <p:spPr>
          <a:xfrm>
            <a:off x="541610" y="1524707"/>
            <a:ext cx="11193190" cy="457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Международная школа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Унискул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реализует две образовательные программы: в первой половине дня преподавание ведётся на русском языке, во второй половине дня только на английском языке преподавателями, не владеющими русским языком. На этих преподавателях и дежурном администраторе лежит обязанность выдачи детей родителям.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сожалению, подавляющее большинство родителей не владеет английским языком. Допуск родителей в школу запрещён, поэтому в школе в последние годы используется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-форма для заявки на выход ребёнка. Сбор заявок происходит с 13.00 до 17.30. На обработку и раздачу информации всем преподавателям из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-формы администратору остаётся только десять минут, при этом нет возможности оперативно добавить информацию после окончания данного периода.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эта система даёт сбои: во-первых, произошло увеличение числа классов, а во-вторых, в ближайшее время планируется переезд в новое трехэтажное здание с большими расстояниями между кабинетами, поэтому физическая выдача форм будет невозможна. Было бы целесообразно автоматизировать процесс. 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08CB8-8704-488A-BC9E-FADC4ECA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Положение дел сейчас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DAFB-62FB-4B38-8123-B0FC5D6889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A7D6F1-CA8C-4CD8-BB67-C9F8D95BC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50948" b="24778"/>
          <a:stretch/>
        </p:blipFill>
        <p:spPr>
          <a:xfrm>
            <a:off x="3064952" y="1293475"/>
            <a:ext cx="5334001" cy="5116469"/>
          </a:xfrm>
          <a:prstGeom prst="rect">
            <a:avLst/>
          </a:prstGeom>
          <a:ln w="15875">
            <a:solidFill>
              <a:schemeClr val="tx2"/>
            </a:solidFill>
          </a:ln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DF0B4D4-2EA4-40AA-8065-92C14DEA63F6}"/>
              </a:ext>
            </a:extLst>
          </p:cNvPr>
          <p:cNvCxnSpPr>
            <a:cxnSpLocks/>
          </p:cNvCxnSpPr>
          <p:nvPr/>
        </p:nvCxnSpPr>
        <p:spPr>
          <a:xfrm>
            <a:off x="4531895" y="1660358"/>
            <a:ext cx="37618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3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sp>
        <p:nvSpPr>
          <p:cNvPr id="25" name="Объект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с двуязычным интерфейсом (русский и английский):</a:t>
            </a:r>
          </a:p>
        </p:txBody>
      </p:sp>
      <p:grpSp>
        <p:nvGrpSpPr>
          <p:cNvPr id="18" name="Группа 17" descr="Маленький круг с цифрой 1, обозначающий действие 1"/>
          <p:cNvGrpSpPr/>
          <p:nvPr/>
        </p:nvGrpSpPr>
        <p:grpSpPr bwMode="blackWhite">
          <a:xfrm>
            <a:off x="481162" y="2303764"/>
            <a:ext cx="558179" cy="409838"/>
            <a:chOff x="6953426" y="711274"/>
            <a:chExt cx="558179" cy="409838"/>
          </a:xfrm>
        </p:grpSpPr>
        <p:sp>
          <p:nvSpPr>
            <p:cNvPr id="19" name="Овал 18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0" name="Текстовое поле 19" descr="Цифра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1" name="Объект 17"/>
          <p:cNvSpPr txBox="1">
            <a:spLocks/>
          </p:cNvSpPr>
          <p:nvPr/>
        </p:nvSpPr>
        <p:spPr>
          <a:xfrm>
            <a:off x="1147518" y="2235192"/>
            <a:ext cx="5039487" cy="596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Родители могут выбирать желаемое время выхода своих детей. Если родитель не смог выбрать время заранее, он сможет выбрать время по приходу.  </a:t>
            </a:r>
          </a:p>
        </p:txBody>
      </p:sp>
      <p:grpSp>
        <p:nvGrpSpPr>
          <p:cNvPr id="33" name="Группа 32" descr="Маленький круг с цифрой 2, обозначающий действие 2"/>
          <p:cNvGrpSpPr/>
          <p:nvPr/>
        </p:nvGrpSpPr>
        <p:grpSpPr bwMode="blackWhite">
          <a:xfrm>
            <a:off x="478634" y="3429000"/>
            <a:ext cx="558179" cy="409838"/>
            <a:chOff x="6953426" y="711274"/>
            <a:chExt cx="558179" cy="409838"/>
          </a:xfrm>
        </p:grpSpPr>
        <p:sp>
          <p:nvSpPr>
            <p:cNvPr id="34" name="Овал 3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5" name="Текстовое поле 34" descr="Цифра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6" name="Объект 17"/>
          <p:cNvSpPr txBox="1">
            <a:spLocks/>
          </p:cNvSpPr>
          <p:nvPr/>
        </p:nvSpPr>
        <p:spPr>
          <a:xfrm>
            <a:off x="1147518" y="3349443"/>
            <a:ext cx="5823688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ru-RU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Преподаватели в английском интерфейсе видят график выхода своих учащихся, отсортированный по времени, и могут отметить отправленного вниз ребёнка.</a:t>
            </a:r>
          </a:p>
        </p:txBody>
      </p:sp>
      <p:grpSp>
        <p:nvGrpSpPr>
          <p:cNvPr id="22" name="Группа 21" descr="Маленький круг с цифрой 3, обозначающий действие 3"/>
          <p:cNvGrpSpPr/>
          <p:nvPr/>
        </p:nvGrpSpPr>
        <p:grpSpPr bwMode="blackWhite">
          <a:xfrm>
            <a:off x="481162" y="4306221"/>
            <a:ext cx="558179" cy="409838"/>
            <a:chOff x="6953426" y="711274"/>
            <a:chExt cx="558179" cy="409838"/>
          </a:xfrm>
        </p:grpSpPr>
        <p:sp>
          <p:nvSpPr>
            <p:cNvPr id="24" name="Овал 2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0" name="Надпись 29" descr="Цифра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2" name="Объект 17"/>
          <p:cNvSpPr txBox="1">
            <a:spLocks/>
          </p:cNvSpPr>
          <p:nvPr/>
        </p:nvSpPr>
        <p:spPr>
          <a:xfrm>
            <a:off x="1147518" y="4254546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Администратор, находясь у выхода, видит статус каждого ребёнка и может создать новую заявку, если этого предварительно не сделал родитель.</a:t>
            </a:r>
          </a:p>
        </p:txBody>
      </p:sp>
      <p:sp>
        <p:nvSpPr>
          <p:cNvPr id="40" name="Объект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95F6D-6669-4EDE-924C-F9081B09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родителя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2C881-E2AC-493D-9F8D-22BF6DFAC4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724025"/>
            <a:ext cx="8747380" cy="485774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D0F268A-9F24-446E-BAFE-EAA05281D606}"/>
              </a:ext>
            </a:extLst>
          </p:cNvPr>
          <p:cNvSpPr/>
          <p:nvPr/>
        </p:nvSpPr>
        <p:spPr>
          <a:xfrm>
            <a:off x="885825" y="1952625"/>
            <a:ext cx="16002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Авторизация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E91A4A67-8C92-43E9-BD54-E09983726602}"/>
              </a:ext>
            </a:extLst>
          </p:cNvPr>
          <p:cNvSpPr/>
          <p:nvPr/>
        </p:nvSpPr>
        <p:spPr>
          <a:xfrm>
            <a:off x="2486025" y="2286000"/>
            <a:ext cx="952500" cy="155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D55F3B1-670A-457D-8634-8F5B5B5C80C0}"/>
              </a:ext>
            </a:extLst>
          </p:cNvPr>
          <p:cNvSpPr/>
          <p:nvPr/>
        </p:nvSpPr>
        <p:spPr>
          <a:xfrm>
            <a:off x="3438524" y="1866900"/>
            <a:ext cx="1809751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EF18BEE-BF09-4AF4-B7E5-7FAE71D3AF0D}"/>
              </a:ext>
            </a:extLst>
          </p:cNvPr>
          <p:cNvSpPr/>
          <p:nvPr/>
        </p:nvSpPr>
        <p:spPr>
          <a:xfrm>
            <a:off x="3695699" y="2105025"/>
            <a:ext cx="1343025" cy="447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Ребенок 1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5D6D8CF-4511-4110-A314-C7E3F29A80D2}"/>
              </a:ext>
            </a:extLst>
          </p:cNvPr>
          <p:cNvSpPr/>
          <p:nvPr/>
        </p:nvSpPr>
        <p:spPr>
          <a:xfrm>
            <a:off x="3695698" y="2790825"/>
            <a:ext cx="1343025" cy="447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Ребенок 2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3C18045F-0BE1-49F7-9001-5DA9DFEEA50A}"/>
              </a:ext>
            </a:extLst>
          </p:cNvPr>
          <p:cNvSpPr/>
          <p:nvPr/>
        </p:nvSpPr>
        <p:spPr>
          <a:xfrm>
            <a:off x="5038723" y="2286000"/>
            <a:ext cx="1466852" cy="15588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66534D9-2918-4C29-AB89-BB7F01ABDF63}"/>
              </a:ext>
            </a:extLst>
          </p:cNvPr>
          <p:cNvSpPr/>
          <p:nvPr/>
        </p:nvSpPr>
        <p:spPr>
          <a:xfrm>
            <a:off x="6505575" y="1866899"/>
            <a:ext cx="1809751" cy="2352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E1B46B2-A365-46A9-A3B6-9E13C3345BA3}"/>
              </a:ext>
            </a:extLst>
          </p:cNvPr>
          <p:cNvSpPr/>
          <p:nvPr/>
        </p:nvSpPr>
        <p:spPr>
          <a:xfrm>
            <a:off x="6755389" y="2135885"/>
            <a:ext cx="1285873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17:45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814981F0-71AD-4562-9F25-942AD1174240}"/>
              </a:ext>
            </a:extLst>
          </p:cNvPr>
          <p:cNvSpPr/>
          <p:nvPr/>
        </p:nvSpPr>
        <p:spPr>
          <a:xfrm>
            <a:off x="6867524" y="2299554"/>
            <a:ext cx="171450" cy="1774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1E2FD59-9576-4A62-9733-C9986A0B9912}"/>
              </a:ext>
            </a:extLst>
          </p:cNvPr>
          <p:cNvSpPr/>
          <p:nvPr/>
        </p:nvSpPr>
        <p:spPr>
          <a:xfrm>
            <a:off x="6755389" y="2824511"/>
            <a:ext cx="1285873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18:00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61FAF34-CF79-4EAA-AEBC-7461DC089156}"/>
              </a:ext>
            </a:extLst>
          </p:cNvPr>
          <p:cNvSpPr/>
          <p:nvPr/>
        </p:nvSpPr>
        <p:spPr>
          <a:xfrm>
            <a:off x="6867524" y="2988180"/>
            <a:ext cx="171450" cy="1774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BCBD189-7F24-4002-881F-30E14FCCF34B}"/>
              </a:ext>
            </a:extLst>
          </p:cNvPr>
          <p:cNvSpPr/>
          <p:nvPr/>
        </p:nvSpPr>
        <p:spPr>
          <a:xfrm>
            <a:off x="6755388" y="3522042"/>
            <a:ext cx="1285873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18:15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E0EC739-B54E-4E03-9FB5-032C53F7F12F}"/>
              </a:ext>
            </a:extLst>
          </p:cNvPr>
          <p:cNvSpPr/>
          <p:nvPr/>
        </p:nvSpPr>
        <p:spPr>
          <a:xfrm>
            <a:off x="6867524" y="3692334"/>
            <a:ext cx="171450" cy="1774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E23F7D3-B4B1-48F1-9FEA-6D697219D575}"/>
              </a:ext>
            </a:extLst>
          </p:cNvPr>
          <p:cNvSpPr/>
          <p:nvPr/>
        </p:nvSpPr>
        <p:spPr>
          <a:xfrm>
            <a:off x="6919911" y="3037005"/>
            <a:ext cx="85725" cy="88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D64FF39-0CCD-4BE9-B947-C897E328FD8D}"/>
              </a:ext>
            </a:extLst>
          </p:cNvPr>
          <p:cNvSpPr/>
          <p:nvPr/>
        </p:nvSpPr>
        <p:spPr>
          <a:xfrm>
            <a:off x="539496" y="1274961"/>
            <a:ext cx="8747380" cy="338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Видит список своих детей, может создавать заявки на выход</a:t>
            </a:r>
          </a:p>
        </p:txBody>
      </p:sp>
    </p:spTree>
    <p:extLst>
      <p:ext uri="{BB962C8B-B14F-4D97-AF65-F5344CB8AC3E}">
        <p14:creationId xmlns:p14="http://schemas.microsoft.com/office/powerpoint/2010/main" val="312809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588AF-9203-472E-8586-AAB1B2A1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преподавателя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C71120-6050-4236-A45B-555FB5D6EC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800038"/>
            <a:ext cx="11375517" cy="478173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87196A-A1B7-4A89-ACD5-FC8025C919FB}"/>
              </a:ext>
            </a:extLst>
          </p:cNvPr>
          <p:cNvSpPr/>
          <p:nvPr/>
        </p:nvSpPr>
        <p:spPr>
          <a:xfrm>
            <a:off x="885825" y="1952625"/>
            <a:ext cx="16002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Авторизация</a:t>
            </a: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0EC76953-DE48-417B-8166-FA4F70D80AE3}"/>
              </a:ext>
            </a:extLst>
          </p:cNvPr>
          <p:cNvSpPr/>
          <p:nvPr/>
        </p:nvSpPr>
        <p:spPr>
          <a:xfrm>
            <a:off x="2486025" y="2286000"/>
            <a:ext cx="952500" cy="155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E03764-2EF3-4BF7-AF64-CCCF8880957D}"/>
              </a:ext>
            </a:extLst>
          </p:cNvPr>
          <p:cNvSpPr/>
          <p:nvPr/>
        </p:nvSpPr>
        <p:spPr>
          <a:xfrm>
            <a:off x="3438525" y="1922808"/>
            <a:ext cx="3800475" cy="441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F0D7B-9A8A-49CC-B877-88A90501E86A}"/>
              </a:ext>
            </a:extLst>
          </p:cNvPr>
          <p:cNvSpPr txBox="1"/>
          <p:nvPr/>
        </p:nvSpPr>
        <p:spPr>
          <a:xfrm>
            <a:off x="3586163" y="2036810"/>
            <a:ext cx="264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17:15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482FAB0-9247-4E1A-99CB-F90443C3121C}"/>
              </a:ext>
            </a:extLst>
          </p:cNvPr>
          <p:cNvCxnSpPr/>
          <p:nvPr/>
        </p:nvCxnSpPr>
        <p:spPr>
          <a:xfrm>
            <a:off x="3609975" y="2441889"/>
            <a:ext cx="336232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1C03592-9967-4E7F-8B48-AD245B5F33CD}"/>
              </a:ext>
            </a:extLst>
          </p:cNvPr>
          <p:cNvSpPr/>
          <p:nvPr/>
        </p:nvSpPr>
        <p:spPr>
          <a:xfrm>
            <a:off x="3609975" y="2568064"/>
            <a:ext cx="3238500" cy="825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CC9CC47-0FD1-4179-A330-A65C2F047573}"/>
              </a:ext>
            </a:extLst>
          </p:cNvPr>
          <p:cNvSpPr/>
          <p:nvPr/>
        </p:nvSpPr>
        <p:spPr>
          <a:xfrm>
            <a:off x="3681413" y="2637645"/>
            <a:ext cx="1447800" cy="288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Ivanov Ivan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53FEF33-89BB-415A-A687-FEF07BC6A034}"/>
              </a:ext>
            </a:extLst>
          </p:cNvPr>
          <p:cNvSpPr/>
          <p:nvPr/>
        </p:nvSpPr>
        <p:spPr>
          <a:xfrm>
            <a:off x="3667125" y="3068684"/>
            <a:ext cx="1771650" cy="96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Иванов Иван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5B8B841-5154-4175-BDA0-A6A1AA716FAB}"/>
              </a:ext>
            </a:extLst>
          </p:cNvPr>
          <p:cNvSpPr/>
          <p:nvPr/>
        </p:nvSpPr>
        <p:spPr>
          <a:xfrm>
            <a:off x="6310312" y="2752971"/>
            <a:ext cx="428625" cy="4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17D3809-D688-4B5B-B01C-A47D891904AF}"/>
              </a:ext>
            </a:extLst>
          </p:cNvPr>
          <p:cNvSpPr/>
          <p:nvPr/>
        </p:nvSpPr>
        <p:spPr>
          <a:xfrm>
            <a:off x="3609975" y="3500858"/>
            <a:ext cx="3238500" cy="733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F1E7906-9D49-4AA8-9C1D-49C9CC13E784}"/>
              </a:ext>
            </a:extLst>
          </p:cNvPr>
          <p:cNvSpPr/>
          <p:nvPr/>
        </p:nvSpPr>
        <p:spPr>
          <a:xfrm>
            <a:off x="3552825" y="3504738"/>
            <a:ext cx="1676400" cy="4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Petrov Petr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453FC0E-772F-41A0-B44E-CF6BAA1DC7B0}"/>
              </a:ext>
            </a:extLst>
          </p:cNvPr>
          <p:cNvSpPr/>
          <p:nvPr/>
        </p:nvSpPr>
        <p:spPr>
          <a:xfrm>
            <a:off x="3667125" y="3826719"/>
            <a:ext cx="1714500" cy="325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Петров Пётр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62F53BF-475B-4C8F-A64D-25D2500FB3C0}"/>
              </a:ext>
            </a:extLst>
          </p:cNvPr>
          <p:cNvSpPr/>
          <p:nvPr/>
        </p:nvSpPr>
        <p:spPr>
          <a:xfrm>
            <a:off x="6310311" y="3662087"/>
            <a:ext cx="428625" cy="4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sym typeface="Wingdings" panose="05000000000000000000" pitchFamily="2" charset="2"/>
              </a:rPr>
              <a:t>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21" name="Выноска: изогнутая линия 20">
            <a:extLst>
              <a:ext uri="{FF2B5EF4-FFF2-40B4-BE49-F238E27FC236}">
                <a16:creationId xmlns:a16="http://schemas.microsoft.com/office/drawing/2014/main" id="{DD93882F-654D-4A73-A9D0-CFC6A489605F}"/>
              </a:ext>
            </a:extLst>
          </p:cNvPr>
          <p:cNvSpPr/>
          <p:nvPr/>
        </p:nvSpPr>
        <p:spPr>
          <a:xfrm>
            <a:off x="8410575" y="1925416"/>
            <a:ext cx="1857375" cy="1032945"/>
          </a:xfrm>
          <a:prstGeom prst="borderCallout2">
            <a:avLst>
              <a:gd name="adj1" fmla="val 39037"/>
              <a:gd name="adj2" fmla="val -7307"/>
              <a:gd name="adj3" fmla="val 39959"/>
              <a:gd name="adj4" fmla="val -41795"/>
              <a:gd name="adj5" fmla="val 100512"/>
              <a:gd name="adj6" fmla="val -94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Отметка, что ребёнок отправлен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BEFB3-AEB7-478C-9A41-298C9C2CEE6E}"/>
              </a:ext>
            </a:extLst>
          </p:cNvPr>
          <p:cNvSpPr txBox="1"/>
          <p:nvPr/>
        </p:nvSpPr>
        <p:spPr>
          <a:xfrm>
            <a:off x="3609975" y="4677773"/>
            <a:ext cx="264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Не выбранные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817A0FC-26E8-4736-B09B-31B73D12F983}"/>
              </a:ext>
            </a:extLst>
          </p:cNvPr>
          <p:cNvCxnSpPr/>
          <p:nvPr/>
        </p:nvCxnSpPr>
        <p:spPr>
          <a:xfrm>
            <a:off x="3609975" y="5077823"/>
            <a:ext cx="336232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BED9671-8B0F-47EC-8F1E-7D680BE70B5D}"/>
              </a:ext>
            </a:extLst>
          </p:cNvPr>
          <p:cNvSpPr/>
          <p:nvPr/>
        </p:nvSpPr>
        <p:spPr>
          <a:xfrm>
            <a:off x="3609975" y="5289514"/>
            <a:ext cx="3238500" cy="733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9259B9D-161A-4E24-BEEF-4BE948D9180F}"/>
              </a:ext>
            </a:extLst>
          </p:cNvPr>
          <p:cNvSpPr/>
          <p:nvPr/>
        </p:nvSpPr>
        <p:spPr>
          <a:xfrm>
            <a:off x="3552825" y="5293394"/>
            <a:ext cx="1676400" cy="4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Petrov Petr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70A455C-21B3-4537-BA93-AFBA52F00776}"/>
              </a:ext>
            </a:extLst>
          </p:cNvPr>
          <p:cNvSpPr/>
          <p:nvPr/>
        </p:nvSpPr>
        <p:spPr>
          <a:xfrm>
            <a:off x="3667125" y="5615375"/>
            <a:ext cx="1714500" cy="325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Петров Пётр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F815799-F33C-418D-BE76-FCE6AD41201F}"/>
              </a:ext>
            </a:extLst>
          </p:cNvPr>
          <p:cNvSpPr/>
          <p:nvPr/>
        </p:nvSpPr>
        <p:spPr>
          <a:xfrm>
            <a:off x="539496" y="1274961"/>
            <a:ext cx="8747380" cy="338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Видит список заявок по учащимся своего класса, отмечает тех, кого отправил.</a:t>
            </a:r>
          </a:p>
        </p:txBody>
      </p:sp>
    </p:spTree>
    <p:extLst>
      <p:ext uri="{BB962C8B-B14F-4D97-AF65-F5344CB8AC3E}">
        <p14:creationId xmlns:p14="http://schemas.microsoft.com/office/powerpoint/2010/main" val="257951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2E024-DD23-4015-81DD-D2C49F40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администратора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8EA0E-2998-4251-AB4F-5B2E81D60A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800038"/>
            <a:ext cx="11414378" cy="47912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C43DF2-8081-4056-AE8E-5BF20C43A3E5}"/>
              </a:ext>
            </a:extLst>
          </p:cNvPr>
          <p:cNvSpPr/>
          <p:nvPr/>
        </p:nvSpPr>
        <p:spPr>
          <a:xfrm>
            <a:off x="885825" y="1952625"/>
            <a:ext cx="16002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Авторизация</a:t>
            </a: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1BABE55C-8104-4BC7-BED3-B86815953D64}"/>
              </a:ext>
            </a:extLst>
          </p:cNvPr>
          <p:cNvSpPr/>
          <p:nvPr/>
        </p:nvSpPr>
        <p:spPr>
          <a:xfrm>
            <a:off x="2486025" y="2286000"/>
            <a:ext cx="952500" cy="155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0AEC0C-1591-46D5-96DE-415651A220D3}"/>
              </a:ext>
            </a:extLst>
          </p:cNvPr>
          <p:cNvSpPr/>
          <p:nvPr/>
        </p:nvSpPr>
        <p:spPr>
          <a:xfrm>
            <a:off x="3438525" y="1922808"/>
            <a:ext cx="3800475" cy="441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2FD9-4535-4AE3-894B-6AFA05BB83AD}"/>
              </a:ext>
            </a:extLst>
          </p:cNvPr>
          <p:cNvSpPr txBox="1"/>
          <p:nvPr/>
        </p:nvSpPr>
        <p:spPr>
          <a:xfrm>
            <a:off x="3586163" y="3464603"/>
            <a:ext cx="264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17:15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4BCDF7F-7944-40C7-8620-674E6C716174}"/>
              </a:ext>
            </a:extLst>
          </p:cNvPr>
          <p:cNvCxnSpPr/>
          <p:nvPr/>
        </p:nvCxnSpPr>
        <p:spPr>
          <a:xfrm>
            <a:off x="3609975" y="3869682"/>
            <a:ext cx="336232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F6B4E8A-B8D7-41D3-85AF-1480818D9D8F}"/>
              </a:ext>
            </a:extLst>
          </p:cNvPr>
          <p:cNvSpPr/>
          <p:nvPr/>
        </p:nvSpPr>
        <p:spPr>
          <a:xfrm>
            <a:off x="3609975" y="3980461"/>
            <a:ext cx="3238500" cy="825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60308CC-6365-4C87-BE18-05188470C549}"/>
              </a:ext>
            </a:extLst>
          </p:cNvPr>
          <p:cNvSpPr/>
          <p:nvPr/>
        </p:nvSpPr>
        <p:spPr>
          <a:xfrm>
            <a:off x="3681413" y="4065438"/>
            <a:ext cx="1447800" cy="288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Ivanov Ivan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0C2521-B2D0-4B7E-9523-7B247078CD62}"/>
              </a:ext>
            </a:extLst>
          </p:cNvPr>
          <p:cNvSpPr/>
          <p:nvPr/>
        </p:nvSpPr>
        <p:spPr>
          <a:xfrm>
            <a:off x="3667125" y="4496477"/>
            <a:ext cx="1771650" cy="96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Иванов Иван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1DBF30-21DB-427E-8635-AADE98A19888}"/>
              </a:ext>
            </a:extLst>
          </p:cNvPr>
          <p:cNvSpPr/>
          <p:nvPr/>
        </p:nvSpPr>
        <p:spPr>
          <a:xfrm>
            <a:off x="6310312" y="4180764"/>
            <a:ext cx="428625" cy="4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D62CA28-2EE1-4E40-81CC-B30F688E6543}"/>
              </a:ext>
            </a:extLst>
          </p:cNvPr>
          <p:cNvSpPr/>
          <p:nvPr/>
        </p:nvSpPr>
        <p:spPr>
          <a:xfrm>
            <a:off x="3609975" y="4928651"/>
            <a:ext cx="3238500" cy="733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35CBA05-A2E6-440E-BD48-071F723B024B}"/>
              </a:ext>
            </a:extLst>
          </p:cNvPr>
          <p:cNvSpPr/>
          <p:nvPr/>
        </p:nvSpPr>
        <p:spPr>
          <a:xfrm>
            <a:off x="3552825" y="4932531"/>
            <a:ext cx="1676400" cy="4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Petrov Petr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11BE6FD-14A2-41C6-8906-CB82C5691B04}"/>
              </a:ext>
            </a:extLst>
          </p:cNvPr>
          <p:cNvSpPr/>
          <p:nvPr/>
        </p:nvSpPr>
        <p:spPr>
          <a:xfrm>
            <a:off x="3667125" y="5254512"/>
            <a:ext cx="1714500" cy="325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Петров Пётр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A9AFB6A-BEAA-4EAC-A0F0-3AABDAB283A4}"/>
              </a:ext>
            </a:extLst>
          </p:cNvPr>
          <p:cNvSpPr/>
          <p:nvPr/>
        </p:nvSpPr>
        <p:spPr>
          <a:xfrm>
            <a:off x="6310311" y="3662087"/>
            <a:ext cx="428625" cy="4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1D54DF0-3981-4006-858D-E76C5AFBF614}"/>
              </a:ext>
            </a:extLst>
          </p:cNvPr>
          <p:cNvSpPr/>
          <p:nvPr/>
        </p:nvSpPr>
        <p:spPr>
          <a:xfrm>
            <a:off x="3586163" y="2171700"/>
            <a:ext cx="3238500" cy="523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5 класс </a:t>
            </a:r>
          </a:p>
        </p:txBody>
      </p:sp>
      <p:sp>
        <p:nvSpPr>
          <p:cNvPr id="21" name="Блок-схема: объединение 20">
            <a:extLst>
              <a:ext uri="{FF2B5EF4-FFF2-40B4-BE49-F238E27FC236}">
                <a16:creationId xmlns:a16="http://schemas.microsoft.com/office/drawing/2014/main" id="{B4EB942C-CC95-41F7-9826-45DA466AEF46}"/>
              </a:ext>
            </a:extLst>
          </p:cNvPr>
          <p:cNvSpPr/>
          <p:nvPr/>
        </p:nvSpPr>
        <p:spPr>
          <a:xfrm>
            <a:off x="6510336" y="2335211"/>
            <a:ext cx="214311" cy="235626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Выноска: изогнутая линия 21">
            <a:extLst>
              <a:ext uri="{FF2B5EF4-FFF2-40B4-BE49-F238E27FC236}">
                <a16:creationId xmlns:a16="http://schemas.microsoft.com/office/drawing/2014/main" id="{22DE03A1-B6BB-4392-944A-A6362D7F9CBB}"/>
              </a:ext>
            </a:extLst>
          </p:cNvPr>
          <p:cNvSpPr/>
          <p:nvPr/>
        </p:nvSpPr>
        <p:spPr>
          <a:xfrm>
            <a:off x="7948613" y="2045662"/>
            <a:ext cx="1757362" cy="396227"/>
          </a:xfrm>
          <a:prstGeom prst="borderCallout2">
            <a:avLst>
              <a:gd name="adj1" fmla="val 24596"/>
              <a:gd name="adj2" fmla="val -1287"/>
              <a:gd name="adj3" fmla="val 24596"/>
              <a:gd name="adj4" fmla="val -13957"/>
              <a:gd name="adj5" fmla="val 123759"/>
              <a:gd name="adj6" fmla="val -64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Выбор класса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17F33435-C7DD-4D72-A2FB-9B812F509C6D}"/>
              </a:ext>
            </a:extLst>
          </p:cNvPr>
          <p:cNvSpPr/>
          <p:nvPr/>
        </p:nvSpPr>
        <p:spPr>
          <a:xfrm>
            <a:off x="6381750" y="5784744"/>
            <a:ext cx="476250" cy="4508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+</a:t>
            </a:r>
          </a:p>
        </p:txBody>
      </p:sp>
      <p:sp>
        <p:nvSpPr>
          <p:cNvPr id="24" name="Выноска: изогнутая линия 23">
            <a:extLst>
              <a:ext uri="{FF2B5EF4-FFF2-40B4-BE49-F238E27FC236}">
                <a16:creationId xmlns:a16="http://schemas.microsoft.com/office/drawing/2014/main" id="{8AD79B12-00BF-4052-AEDA-9315A6D6ECB6}"/>
              </a:ext>
            </a:extLst>
          </p:cNvPr>
          <p:cNvSpPr/>
          <p:nvPr/>
        </p:nvSpPr>
        <p:spPr>
          <a:xfrm>
            <a:off x="7948613" y="5133976"/>
            <a:ext cx="1757362" cy="841952"/>
          </a:xfrm>
          <a:prstGeom prst="borderCallout2">
            <a:avLst>
              <a:gd name="adj1" fmla="val 24596"/>
              <a:gd name="adj2" fmla="val -1287"/>
              <a:gd name="adj3" fmla="val 24596"/>
              <a:gd name="adj4" fmla="val -13957"/>
              <a:gd name="adj5" fmla="val 98870"/>
              <a:gd name="adj6" fmla="val -61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Создать заявку на выход учащегося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8F193E4-53E2-4402-AA59-9CBB4B84F528}"/>
              </a:ext>
            </a:extLst>
          </p:cNvPr>
          <p:cNvSpPr/>
          <p:nvPr/>
        </p:nvSpPr>
        <p:spPr>
          <a:xfrm>
            <a:off x="539496" y="1342627"/>
            <a:ext cx="11147679" cy="338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Видит список заявок по всем классом со статусом учащегося. Может создать заявку от имени родителя.</a:t>
            </a:r>
          </a:p>
        </p:txBody>
      </p:sp>
    </p:spTree>
    <p:extLst>
      <p:ext uri="{BB962C8B-B14F-4D97-AF65-F5344CB8AC3E}">
        <p14:creationId xmlns:p14="http://schemas.microsoft.com/office/powerpoint/2010/main" val="16346815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4_TF10001108" id="{AD03B7F0-D966-4354-AC03-7A90B59AFB51}" vid="{C94E022A-E681-4920-85C8-04125627F5A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{A82FEE20-5CED-4D51-A4BB-A586DAF6A234}tf10001108_win32</Template>
  <TotalTime>109</TotalTime>
  <Words>358</Words>
  <Application>Microsoft Office PowerPoint</Application>
  <PresentationFormat>Широкоэкранный</PresentationFormat>
  <Paragraphs>52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Times New Roman</vt:lpstr>
      <vt:lpstr>WelcomeDoc</vt:lpstr>
      <vt:lpstr>Разработка приложения «Заявка на выход детей из школы»</vt:lpstr>
      <vt:lpstr>Суть проблемы</vt:lpstr>
      <vt:lpstr>Положение дел сейчас</vt:lpstr>
      <vt:lpstr>Решение</vt:lpstr>
      <vt:lpstr>Интерфейс родителя</vt:lpstr>
      <vt:lpstr>Интерфейс преподавателя</vt:lpstr>
      <vt:lpstr>Интерфейс администратора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«Заявка на выход детей из школы»</dc:title>
  <dc:creator>Елена lenapalkevich</dc:creator>
  <cp:keywords/>
  <cp:lastModifiedBy>Dasha Simonova</cp:lastModifiedBy>
  <cp:revision>8</cp:revision>
  <dcterms:created xsi:type="dcterms:W3CDTF">2021-09-12T07:02:07Z</dcterms:created>
  <dcterms:modified xsi:type="dcterms:W3CDTF">2021-11-02T12:44:47Z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