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8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5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7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7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70000">
              <a:schemeClr val="accent5">
                <a:lumMod val="75000"/>
              </a:schemeClr>
            </a:gs>
            <a:gs pos="43000">
              <a:schemeClr val="accent5">
                <a:lumMod val="5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8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Ближний планные дескрипторы двери для здания двери">
            <a:extLst>
              <a:ext uri="{FF2B5EF4-FFF2-40B4-BE49-F238E27FC236}">
                <a16:creationId xmlns:a16="http://schemas.microsoft.com/office/drawing/2014/main" id="{5AA441E0-7721-4F6A-9062-4CC9E819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7" r="1" b="3112"/>
          <a:stretch/>
        </p:blipFill>
        <p:spPr>
          <a:xfrm>
            <a:off x="0" y="-2"/>
            <a:ext cx="1219197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71759-40D2-413A-AFC2-3CF860EC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ru-RU" b="1" dirty="0">
                <a:solidFill>
                  <a:srgbClr val="FFFFFF"/>
                </a:solidFill>
                <a:effectLst>
                  <a:outerShdw blurRad="50800" dist="50800" dir="5400000" sx="103000" sy="103000" algn="ctr" rotWithShape="0">
                    <a:schemeClr val="tx1"/>
                  </a:outerShdw>
                </a:effectLst>
              </a:rPr>
              <a:t>Заявка на выход детей из школы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D8FAB-4CC4-4CD3-8E4C-024C829A2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5193436"/>
            <a:ext cx="4501056" cy="697811"/>
          </a:xfrm>
        </p:spPr>
        <p:txBody>
          <a:bodyPr anchor="t">
            <a:normAutofit/>
          </a:bodyPr>
          <a:lstStyle/>
          <a:p>
            <a:r>
              <a:rPr lang="ru-RU" i="1" dirty="0">
                <a:solidFill>
                  <a:srgbClr val="FFFFFF"/>
                </a:solidFill>
                <a:highlight>
                  <a:srgbClr val="000000"/>
                </a:highlight>
              </a:rPr>
              <a:t>Автор: Симонова Дарья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C9F07-34B9-4838-ACD5-207E05BD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highlight>
                  <a:srgbClr val="000000"/>
                </a:highlight>
              </a:rPr>
              <a:t>Цель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647E1-299D-46F7-B3D7-795840D0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Целью моего проекта являлось создание приложения для контроля выхода детей из школы, обладающего 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собственным</a:t>
            </a:r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сервером и многопользовательским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23561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0000">
              <a:schemeClr val="accent5">
                <a:lumMod val="75000"/>
              </a:schemeClr>
            </a:gs>
            <a:gs pos="43000">
              <a:schemeClr val="accent5">
                <a:lumMod val="5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CD3E8-9114-46A0-98F8-3791B202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858983"/>
            <a:ext cx="3968783" cy="2021378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highlight>
                  <a:srgbClr val="000000"/>
                </a:highlight>
              </a:rPr>
              <a:t>Положение дел до</a:t>
            </a:r>
          </a:p>
        </p:txBody>
      </p:sp>
      <p:pic>
        <p:nvPicPr>
          <p:cNvPr id="4" name="Объект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6E0DAF7-326C-496B-8F04-B50143A92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4" r="34199"/>
          <a:stretch/>
        </p:blipFill>
        <p:spPr>
          <a:xfrm>
            <a:off x="-1" y="-2"/>
            <a:ext cx="6374929" cy="685800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9D00CE-AC6F-42CD-901F-F3EC6106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582" y="3282696"/>
            <a:ext cx="3968783" cy="295738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70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83D02-4C07-4C7E-BF1E-1ECB08AD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highlight>
                  <a:srgbClr val="000000"/>
                </a:highlight>
              </a:rPr>
              <a:t>Интерфейс родителя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9D1C17-9519-452C-9CC3-0137A920B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955" y="3429000"/>
            <a:ext cx="1664352" cy="7559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53D534-AB85-40FA-9C91-5B5A8C47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06" y="3730687"/>
            <a:ext cx="1504699" cy="3028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2B2445-76F2-4BCC-8053-EF0319B98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006" y="2819825"/>
            <a:ext cx="2274576" cy="23402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8A126C-C6B8-4745-8000-97C65E23F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288" y="3240971"/>
            <a:ext cx="1359526" cy="5182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F4CB78-1C66-42F4-938D-B3D634E41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297" y="4124161"/>
            <a:ext cx="1359526" cy="5182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359668-5847-4834-8D8D-C900D37B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50" y="3690369"/>
            <a:ext cx="1705029" cy="3431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084E6E-9CEA-4B8B-A845-F8CAC20A4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728" y="2589030"/>
            <a:ext cx="2384631" cy="30944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38E972-B7B7-484D-8645-77E60FECF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5762" y="2997500"/>
            <a:ext cx="1298561" cy="5486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A87A0A-E4B7-45EF-8D7D-46E007F029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512" y="3170903"/>
            <a:ext cx="182896" cy="1889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3C62B2-C71B-4801-80DE-547865986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5762" y="3759176"/>
            <a:ext cx="1298561" cy="54868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87486A-1385-4636-A889-E961A20B7D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512" y="3947257"/>
            <a:ext cx="182896" cy="1889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8E34EA-0935-4C99-8F8A-E7B3FF648A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2188" y="3989932"/>
            <a:ext cx="97544" cy="1036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A9D0F35-36D5-404F-AD88-0BF5AE1A26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5761" y="4707730"/>
            <a:ext cx="1298561" cy="5425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0DFB338-8972-478E-B131-141D48BFF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512" y="4901170"/>
            <a:ext cx="182896" cy="1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3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1D55F-C789-4575-B456-B71772F6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highlight>
                  <a:srgbClr val="000000"/>
                </a:highlight>
              </a:rPr>
              <a:t>Интерфейс учителя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048175-5769-4F46-85FE-AAE7FD55E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936" y="3905490"/>
            <a:ext cx="969348" cy="195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83DE20-6E37-433E-BE31-5C4542AF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84" y="3625050"/>
            <a:ext cx="1664352" cy="755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6E677A-24EA-4003-87A7-0E7A18532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237" y="2313635"/>
            <a:ext cx="3239037" cy="3767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C310EA-B18A-45AE-930D-4F6838272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404" y="2175115"/>
            <a:ext cx="361524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C92E3-B2D1-4325-BF8A-F2BFA47F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ea typeface="+mj-ea"/>
                <a:cs typeface="+mj-cs"/>
              </a:rPr>
              <a:t>Интерфейс администратора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B5E407-1368-4795-ACE2-12D2625F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01" y="3695625"/>
            <a:ext cx="1558599" cy="3136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71C5F5-435A-45C7-9748-ABDA6F82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49" y="3467100"/>
            <a:ext cx="1664352" cy="755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FF1833-D614-4D21-93C9-EB7E34832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237" y="2558374"/>
            <a:ext cx="3200400" cy="37224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47FE81-8DDE-44E4-B321-682066E8A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598" y="2367069"/>
            <a:ext cx="2889754" cy="5121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B152EF-93D6-45FD-9651-5C2B0F14E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587" y="5031822"/>
            <a:ext cx="295681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6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436C6-7D61-4794-909D-F63CF913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highlight>
                  <a:srgbClr val="000000"/>
                </a:highlight>
              </a:rPr>
              <a:t>Структура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B97BB-FCA2-4A35-B7B3-EBA96B26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Для приложения написаны следующие классы: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Использованы модули</a:t>
            </a:r>
          </a:p>
        </p:txBody>
      </p:sp>
    </p:spTree>
    <p:extLst>
      <p:ext uri="{BB962C8B-B14F-4D97-AF65-F5344CB8AC3E}">
        <p14:creationId xmlns:p14="http://schemas.microsoft.com/office/powerpoint/2010/main" val="407517338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LeftStep">
      <a:dk1>
        <a:srgbClr val="000000"/>
      </a:dk1>
      <a:lt1>
        <a:srgbClr val="FFFFFF"/>
      </a:lt1>
      <a:dk2>
        <a:srgbClr val="2B1F37"/>
      </a:dk2>
      <a:lt2>
        <a:srgbClr val="E2E8E5"/>
      </a:lt2>
      <a:accent1>
        <a:srgbClr val="C34D81"/>
      </a:accent1>
      <a:accent2>
        <a:srgbClr val="B13BA0"/>
      </a:accent2>
      <a:accent3>
        <a:srgbClr val="A34DC3"/>
      </a:accent3>
      <a:accent4>
        <a:srgbClr val="603BB1"/>
      </a:accent4>
      <a:accent5>
        <a:srgbClr val="4D59C3"/>
      </a:accent5>
      <a:accent6>
        <a:srgbClr val="3B79B1"/>
      </a:accent6>
      <a:hlink>
        <a:srgbClr val="319569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Bierstadt</vt:lpstr>
      <vt:lpstr>BevelVTI</vt:lpstr>
      <vt:lpstr>Заявка на выход детей из школы</vt:lpstr>
      <vt:lpstr>Цель проекта </vt:lpstr>
      <vt:lpstr>Положение дел до</vt:lpstr>
      <vt:lpstr>Интерфейс родителя</vt:lpstr>
      <vt:lpstr>Интерфейс учителя</vt:lpstr>
      <vt:lpstr>Интерфейс администратора</vt:lpstr>
      <vt:lpstr>Структура и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Заявка на выход детей из школы</dc:title>
  <dc:creator>Dasha Simonova</dc:creator>
  <cp:lastModifiedBy>Dasha Simonova</cp:lastModifiedBy>
  <cp:revision>1</cp:revision>
  <dcterms:created xsi:type="dcterms:W3CDTF">2021-11-07T15:36:51Z</dcterms:created>
  <dcterms:modified xsi:type="dcterms:W3CDTF">2021-11-07T16:39:07Z</dcterms:modified>
</cp:coreProperties>
</file>