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22"/>
  </p:notesMasterIdLst>
  <p:sldIdLst>
    <p:sldId id="25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1" r:id="rId18"/>
    <p:sldId id="292" r:id="rId19"/>
    <p:sldId id="259" r:id="rId20"/>
    <p:sldId id="277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68" autoAdjust="0"/>
  </p:normalViewPr>
  <p:slideViewPr>
    <p:cSldViewPr>
      <p:cViewPr varScale="1">
        <p:scale>
          <a:sx n="86" d="100"/>
          <a:sy n="86" d="100"/>
        </p:scale>
        <p:origin x="-134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F6D7-417F-4F37-89B2-83D5BD3A4EAD}" type="datetimeFigureOut">
              <a:rPr lang="ru-RU" smtClean="0"/>
              <a:t>03.04.2017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6BE71-E3F1-4302-873D-6B11042CA8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2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6BE71-E3F1-4302-873D-6B11042CA8A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2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  <p:pic>
        <p:nvPicPr>
          <p:cNvPr id="78" name="Рисунок 77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74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  <p:pic>
        <p:nvPicPr>
          <p:cNvPr id="117" name="Рисунок 116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74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Рисунок 154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  <p:pic>
        <p:nvPicPr>
          <p:cNvPr id="156" name="Рисунок 155"/>
          <p:cNvPicPr/>
          <p:nvPr/>
        </p:nvPicPr>
        <p:blipFill>
          <a:blip r:embed="rId2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74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/>
          </a:p>
          <a:p>
            <a:pPr marL="3456000" lvl="7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/>
          </a:p>
          <a:p>
            <a:pPr marL="3888000" lvl="8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/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/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8.10.15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3360" y="4766850"/>
            <a:ext cx="2895120" cy="2737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236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DC073E-697F-4F1E-A485-7188C2B61BED}" type="slidenum"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45720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8.10.15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23360" y="4766850"/>
            <a:ext cx="2895120" cy="2737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55236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9DB8C6-60ED-4938-8D8F-4FA5A968EEF5}" type="slidenum"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2025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pc="-1">
                <a:latin typeface="Calibri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400" spc="-1">
                <a:latin typeface="Calibri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Calibri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Шестой уровень структуры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dt"/>
          </p:nvPr>
        </p:nvSpPr>
        <p:spPr>
          <a:xfrm>
            <a:off x="45720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8.10.15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ftr"/>
          </p:nvPr>
        </p:nvSpPr>
        <p:spPr>
          <a:xfrm>
            <a:off x="3123360" y="4766850"/>
            <a:ext cx="2895120" cy="2737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6552360" y="4766850"/>
            <a:ext cx="2133360" cy="2737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175C44-D2CA-48F2-97A5-72C0DA513CE9}" type="slidenum">
              <a:rPr lang="ru-RU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457200" y="20466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spc="-1">
                <a:latin typeface="Calibri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12025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3200" spc="-1">
                <a:latin typeface="Calibri"/>
              </a:rPr>
              <a:t>Для правки структуры щёлкните мышью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400" spc="-1">
                <a:latin typeface="Calibri"/>
              </a:rPr>
              <a:t>Второй уровень структуры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Третий уровень структуры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2000" spc="-1">
                <a:latin typeface="Calibri"/>
              </a:rPr>
              <a:t>Четвёртый уровень структуры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Пятый уровень структуры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Шестой уровень структуры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52" y="1396726"/>
            <a:ext cx="3240360" cy="6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2522389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Calibri Light" pitchFamily="34" charset="0"/>
              </a:rPr>
              <a:t>Быки, коровы и прочие животные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Calibri Light" pitchFamily="34" charset="0"/>
              </a:rPr>
              <a:t>И как всё это связано с </a:t>
            </a:r>
            <a:r>
              <a:rPr lang="en-US" sz="2000" dirty="0" smtClean="0">
                <a:solidFill>
                  <a:schemeClr val="bg1"/>
                </a:solidFill>
                <a:latin typeface="Calibri Light" pitchFamily="34" charset="0"/>
              </a:rPr>
              <a:t>PHP</a:t>
            </a:r>
            <a:endParaRPr lang="ru-RU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436" y="4124568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Владимир Коркин</a:t>
            </a:r>
            <a:endParaRPr lang="ru-RU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7493" y="4478803"/>
            <a:ext cx="155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www.arealidea.ru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Генерирование числа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5" y="771550"/>
            <a:ext cx="7779593" cy="209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0984" y="3939902"/>
            <a:ext cx="286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Не надо так!</a:t>
            </a:r>
            <a:endParaRPr lang="ru-RU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5" y="2933683"/>
            <a:ext cx="7779593" cy="1136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Ввод числа пользователем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96132"/>
            <a:ext cx="7564828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Основные проблемы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Нет проверки на то, что хоть что-то введено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Нет проверки на то, что введено число из 4 цифр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Нет проверки на то, что цифры разные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54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Подсчёт быков и коров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800" y="1203598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Основная идея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Проверить, в цикле, совпадает ли цифра на </a:t>
            </a:r>
            <a:r>
              <a:rPr lang="en-US" sz="2400" dirty="0" err="1" smtClean="0"/>
              <a:t>i</a:t>
            </a:r>
            <a:r>
              <a:rPr lang="ru-RU" sz="2400" dirty="0" smtClean="0"/>
              <a:t>-ом месте с загаданной. Если да, </a:t>
            </a:r>
            <a:r>
              <a:rPr lang="en-US" sz="2400" dirty="0" smtClean="0"/>
              <a:t>$bulls++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Если нет, поискать среди других цифр загаданного числа. Если есть, </a:t>
            </a:r>
            <a:r>
              <a:rPr lang="en-US" sz="2400" dirty="0" smtClean="0"/>
              <a:t>$cows++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40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Подсчёт быков и коров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00075"/>
            <a:ext cx="2025650" cy="3943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41425"/>
            <a:ext cx="6162304" cy="26606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Где можно наколоться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5" y="1203598"/>
            <a:ext cx="756084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Число не должно начинаться с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Не нужно </a:t>
            </a:r>
            <a:r>
              <a:rPr lang="ru-RU" dirty="0" err="1" smtClean="0"/>
              <a:t>хардкодить</a:t>
            </a:r>
            <a:r>
              <a:rPr lang="ru-RU" dirty="0" smtClean="0"/>
              <a:t> под конкретную реализацию, когда напрашивается использование параметров: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Изменить игру на 5-значное число, на 100-значное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Изменить игру на использование 16-чной </a:t>
            </a:r>
            <a:r>
              <a:rPr lang="ru-RU" dirty="0" err="1" smtClean="0"/>
              <a:t>с.с</a:t>
            </a:r>
            <a:r>
              <a:rPr lang="ru-RU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Что будет происходить после 1000000 записей в таблице игр?</a:t>
            </a:r>
          </a:p>
        </p:txBody>
      </p:sp>
    </p:spTree>
    <p:extLst>
      <p:ext uri="{BB962C8B-B14F-4D97-AF65-F5344CB8AC3E}">
        <p14:creationId xmlns:p14="http://schemas.microsoft.com/office/powerpoint/2010/main" val="18078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4283968" y="56430"/>
            <a:ext cx="4794152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Что ещё может смотреться в ТЗ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939081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Чистота, структурированность и «красивость» кода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/>
              <a:t>Соответствование</a:t>
            </a:r>
            <a:r>
              <a:rPr lang="ru-RU" dirty="0" smtClean="0"/>
              <a:t> требованиям, предъявляемым к результату (кто помнит в каком виде должен быть оформлен результат работы?)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абсолютных или неправильных относительных ссылок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Используете ли старые технологии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83918"/>
            <a:ext cx="7488882" cy="22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0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4283968" y="56430"/>
            <a:ext cx="4794152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Что ещё может смотреться в ТЗ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67" y="555526"/>
            <a:ext cx="3820333" cy="42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7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trike="noStrike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Попробуйте сами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92042" y="1417268"/>
            <a:ext cx="6702476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Создайте чуть более простую версию игры.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Без использования БД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 хранением состояния игры в </a:t>
            </a:r>
            <a:r>
              <a:rPr lang="en-US" sz="2400" dirty="0" smtClean="0"/>
              <a:t>PHP-</a:t>
            </a:r>
            <a:r>
              <a:rPr lang="ru-RU" sz="2400" dirty="0" smtClean="0"/>
              <a:t>сессии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Без </a:t>
            </a:r>
            <a:r>
              <a:rPr lang="ru-RU" sz="2400" dirty="0" err="1" smtClean="0"/>
              <a:t>натыкания</a:t>
            </a:r>
            <a:r>
              <a:rPr lang="ru-RU" sz="2400" dirty="0" smtClean="0"/>
              <a:t> на уже оговоренные грабли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30" y="3579862"/>
            <a:ext cx="3240360" cy="6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0492" y="1476677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Calibri Light" pitchFamily="34" charset="0"/>
              </a:rPr>
              <a:t>Вопросы?</a:t>
            </a:r>
            <a:endParaRPr lang="ru-RU" sz="54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1943" y="4497171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 Light" pitchFamily="34" charset="0"/>
              </a:rPr>
              <a:t>Приходите, у нас есть вакансии</a:t>
            </a:r>
            <a:endParaRPr lang="ru-RU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О чём речь?</a:t>
            </a:r>
            <a:endParaRPr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7544" y="149163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084168" y="149163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Тестовое задание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275856" y="149163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Собеседование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43808" y="3219822"/>
            <a:ext cx="2304256" cy="7200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Отказ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724128" y="3219822"/>
            <a:ext cx="2232248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Приглашение на работу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3"/>
            <a:endCxn id="22" idx="1"/>
          </p:cNvCxnSpPr>
          <p:nvPr/>
        </p:nvCxnSpPr>
        <p:spPr>
          <a:xfrm>
            <a:off x="2843808" y="199568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22" idx="3"/>
            <a:endCxn id="21" idx="1"/>
          </p:cNvCxnSpPr>
          <p:nvPr/>
        </p:nvCxnSpPr>
        <p:spPr>
          <a:xfrm>
            <a:off x="5652120" y="199568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22" idx="2"/>
            <a:endCxn id="3" idx="0"/>
          </p:cNvCxnSpPr>
          <p:nvPr/>
        </p:nvCxnSpPr>
        <p:spPr>
          <a:xfrm flipH="1">
            <a:off x="3995936" y="2499742"/>
            <a:ext cx="468052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1" idx="2"/>
            <a:endCxn id="3" idx="0"/>
          </p:cNvCxnSpPr>
          <p:nvPr/>
        </p:nvCxnSpPr>
        <p:spPr>
          <a:xfrm flipH="1">
            <a:off x="3995936" y="2499742"/>
            <a:ext cx="3276364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1" idx="2"/>
            <a:endCxn id="24" idx="0"/>
          </p:cNvCxnSpPr>
          <p:nvPr/>
        </p:nvCxnSpPr>
        <p:spPr>
          <a:xfrm flipH="1">
            <a:off x="6840252" y="2499742"/>
            <a:ext cx="432048" cy="72008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Тестовое задание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99593" y="1347614"/>
            <a:ext cx="763284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Состоит из нескольких маленьких заданий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Даётся для решения на дом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Сложность заданий «разберусь с нуля за 24 часа»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70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Быки и коровы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7534"/>
            <a:ext cx="5767933" cy="391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7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Быки и коровы, задание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478710"/>
            <a:ext cx="77768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Задача</a:t>
            </a:r>
          </a:p>
          <a:p>
            <a:r>
              <a:rPr lang="ru-RU" sz="1400" dirty="0"/>
              <a:t>Создать многопользовательскую игру, работающую по принципу запрос-ответ и рассчитанную на использование в качестве сервиса, принимающего текстовый запрос от пользователя и возвращающего ответ в произвольной форме.</a:t>
            </a:r>
          </a:p>
          <a:p>
            <a:endParaRPr lang="en-US" sz="1400" dirty="0" smtClean="0"/>
          </a:p>
          <a:p>
            <a:r>
              <a:rPr lang="ru-RU" sz="1400" dirty="0" smtClean="0"/>
              <a:t>Схема </a:t>
            </a:r>
            <a:r>
              <a:rPr lang="ru-RU" sz="1400" dirty="0"/>
              <a:t>работы сервиса: пользователь заходит на определенный </a:t>
            </a:r>
            <a:r>
              <a:rPr lang="en-US" sz="1400" dirty="0"/>
              <a:t>URL </a:t>
            </a:r>
            <a:r>
              <a:rPr lang="ru-RU" sz="1400" dirty="0"/>
              <a:t>в Интернет, видит правила и вводит сообщение и нажимает кнопку отправить, при получении этого сообщения платформа генерирует HTTP-запрос на URI скрипта сервиса, сервис, в зависимости от вида запроса, возвращает ответ, который платформа отправляет пользователю.</a:t>
            </a:r>
          </a:p>
          <a:p>
            <a:endParaRPr lang="en-US" sz="1400" dirty="0" smtClean="0"/>
          </a:p>
          <a:p>
            <a:r>
              <a:rPr lang="ru-RU" sz="1400" dirty="0" smtClean="0"/>
              <a:t>В </a:t>
            </a:r>
            <a:r>
              <a:rPr lang="ru-RU" sz="1400" dirty="0"/>
              <a:t>программе необходимо реализовать логику игры «Быки и Коровы»: программа случайным образом загадывает </a:t>
            </a:r>
            <a:r>
              <a:rPr lang="ru-RU" sz="1400" dirty="0">
                <a:solidFill>
                  <a:srgbClr val="FF0000"/>
                </a:solidFill>
              </a:rPr>
              <a:t>четырехзначное число, в котором нет двух одинаковых цифр</a:t>
            </a:r>
            <a:r>
              <a:rPr lang="ru-RU" sz="1400" dirty="0"/>
              <a:t>. Цель игры – угадать его за минимальное количество попыток. Верно угаданные цифры, оказавшиеся на своем месте – это «быки», а «коровы» – цифры, которые есть в загаданном числе, но в комбинации игрока стоят не на своем месте. После каждой попытки игроку сообщается, сколько в предложенном им числе «быков» и «коров».</a:t>
            </a:r>
          </a:p>
          <a:p>
            <a:r>
              <a:rPr lang="ru-RU" sz="1400" dirty="0"/>
              <a:t>Например, если он предложил «1356», а искомое число – «1234», то в его ответе 1 «бык» и 1 «корова».</a:t>
            </a:r>
          </a:p>
        </p:txBody>
      </p:sp>
    </p:spTree>
    <p:extLst>
      <p:ext uri="{BB962C8B-B14F-4D97-AF65-F5344CB8AC3E}">
        <p14:creationId xmlns:p14="http://schemas.microsoft.com/office/powerpoint/2010/main" val="3355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Быки и коровы, ход работы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20055" y="843558"/>
            <a:ext cx="77768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Ход работы</a:t>
            </a:r>
          </a:p>
          <a:p>
            <a:r>
              <a:rPr lang="ru-RU" sz="1600" dirty="0"/>
              <a:t>Спроектируйте </a:t>
            </a:r>
            <a:r>
              <a:rPr lang="ru-RU" sz="1600" dirty="0" err="1"/>
              <a:t>MySQL</a:t>
            </a:r>
            <a:r>
              <a:rPr lang="ru-RU" sz="1600" dirty="0"/>
              <a:t> БД и подготовьте SQL-файл для ее создания. Создайте БД. Считается, что сессии использовать запрещено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/>
              <a:t>Напишите объектно-ориентированную (использование функций кроме функций PHP и его стандартных модулей запрещено) программу на PHP5, реализующую игру и сервис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/>
              <a:t>Используя .</a:t>
            </a:r>
            <a:r>
              <a:rPr lang="ru-RU" sz="1600" dirty="0" err="1"/>
              <a:t>htaccess</a:t>
            </a:r>
            <a:r>
              <a:rPr lang="ru-RU" sz="1600" dirty="0"/>
              <a:t> включите использование HTTP-авторизации для URI, по которому находится ваш скрипт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/>
              <a:t>При выборе архитектурного решения для реализации считайте, что </a:t>
            </a:r>
            <a:r>
              <a:rPr lang="ru-RU" sz="1600" dirty="0">
                <a:solidFill>
                  <a:srgbClr val="FF0000"/>
                </a:solidFill>
              </a:rPr>
              <a:t>ПО будет эксплуатироваться и меняться продолжительное время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8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Быки и коровы, результат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20055" y="843558"/>
            <a:ext cx="7776864" cy="300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Результат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Работа считается выполненной, когда предоставлены: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URI работающего без ошибок сервиса,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URI </a:t>
            </a:r>
            <a:r>
              <a:rPr lang="ru-RU" sz="1600" dirty="0" err="1"/>
              <a:t>tgz</a:t>
            </a:r>
            <a:r>
              <a:rPr lang="ru-RU" sz="1600" dirty="0"/>
              <a:t>-архива, содержащего файлы и директории:</a:t>
            </a:r>
          </a:p>
          <a:p>
            <a:pPr lvl="1">
              <a:lnSpc>
                <a:spcPct val="150000"/>
              </a:lnSpc>
            </a:pPr>
            <a:r>
              <a:rPr lang="ru-RU" sz="1600" dirty="0"/>
              <a:t>   </a:t>
            </a:r>
            <a:r>
              <a:rPr lang="en-US" sz="1600" dirty="0"/>
              <a:t>README</a:t>
            </a:r>
            <a:endParaRPr lang="ru-RU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   </a:t>
            </a:r>
            <a:r>
              <a:rPr lang="en-US" sz="1600" dirty="0" err="1"/>
              <a:t>database.sql</a:t>
            </a:r>
            <a:endParaRPr lang="ru-RU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   </a:t>
            </a:r>
            <a:r>
              <a:rPr lang="ru-RU" sz="1600" dirty="0" err="1"/>
              <a:t>php</a:t>
            </a:r>
            <a:r>
              <a:rPr lang="ru-RU" sz="1600" dirty="0"/>
              <a:t>/</a:t>
            </a:r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85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С чего начать</a:t>
            </a:r>
          </a:p>
        </p:txBody>
      </p:sp>
      <p:pic>
        <p:nvPicPr>
          <p:cNvPr id="2050" name="Picture 2" descr="http://risovach.ru/upload/2017/01/mem/tipichnyy-programmist_134988541_orig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27534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2"/>
          <p:cNvSpPr txBox="1"/>
          <p:nvPr/>
        </p:nvSpPr>
        <p:spPr>
          <a:xfrm>
            <a:off x="5007960" y="56430"/>
            <a:ext cx="4070160" cy="422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Алгоритм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699542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Генерирование числа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1563638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числа пользователем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2427734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Подсчёт быков и коров</a:t>
            </a:r>
            <a:endParaRPr lang="ru-RU" dirty="0"/>
          </a:p>
        </p:txBody>
      </p:sp>
      <p:sp>
        <p:nvSpPr>
          <p:cNvPr id="5" name="Блок-схема: решение 4"/>
          <p:cNvSpPr/>
          <p:nvPr/>
        </p:nvSpPr>
        <p:spPr>
          <a:xfrm>
            <a:off x="2632222" y="3287000"/>
            <a:ext cx="324036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Быков == 4?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3" idx="2"/>
            <a:endCxn id="7" idx="0"/>
          </p:cNvCxnSpPr>
          <p:nvPr/>
        </p:nvCxnSpPr>
        <p:spPr>
          <a:xfrm>
            <a:off x="4247964" y="1275606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247964" y="2139702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2"/>
            <a:endCxn id="5" idx="0"/>
          </p:cNvCxnSpPr>
          <p:nvPr/>
        </p:nvCxnSpPr>
        <p:spPr>
          <a:xfrm>
            <a:off x="4247964" y="3003798"/>
            <a:ext cx="4438" cy="283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5" idx="1"/>
            <a:endCxn id="7" idx="1"/>
          </p:cNvCxnSpPr>
          <p:nvPr/>
        </p:nvCxnSpPr>
        <p:spPr>
          <a:xfrm rot="10800000">
            <a:off x="2627784" y="1851670"/>
            <a:ext cx="4438" cy="1741654"/>
          </a:xfrm>
          <a:prstGeom prst="bentConnector3">
            <a:avLst>
              <a:gd name="adj1" fmla="val 525096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</p:cNvCxnSpPr>
          <p:nvPr/>
        </p:nvCxnSpPr>
        <p:spPr>
          <a:xfrm>
            <a:off x="4252402" y="3899648"/>
            <a:ext cx="0" cy="32828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247964" y="41151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392391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4122" y="3632125"/>
            <a:ext cx="489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Нет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647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621</Words>
  <Application>Microsoft Office PowerPoint</Application>
  <PresentationFormat>Экран (16:9)</PresentationFormat>
  <Paragraphs>97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С. Коркин</dc:creator>
  <cp:lastModifiedBy>Vladimir Korkin</cp:lastModifiedBy>
  <cp:revision>79</cp:revision>
  <dcterms:modified xsi:type="dcterms:W3CDTF">2017-04-03T23:50:16Z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2015-10-08T13:17:23Z</dcterms:created>
  <cp:keywords>интернет-проекты создание продвижение развитие поддержка</cp:keywords>
  <dc:language>ru-RU</dc:language>
  <dcterms:modified xsi:type="dcterms:W3CDTF">2015-10-08T14:41:32Z</dcterms:modified>
  <cp:revision>9</cp:revision>
  <dc:subject>AREALIDEA, презентация компании</dc:subject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Base">
    <vt:lpwstr>www.arealidea.ru</vt:lpwstr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45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284</vt:i4>
  </property>
  <property fmtid="{D5CDD505-2E9C-101B-9397-08002B2CF9AE}" pid="13" name="category">
    <vt:lpwstr>официальные документы</vt:lpwstr>
  </property>
</Properties>
</file>