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F8F63-9B54-4A17-93B3-75ADF83AD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85FC1-587A-4F20-990C-F8C31302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1ADF0-1EBC-42AB-A716-D2A038F5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D8AD7-4E6C-4950-B846-6CEECD9D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3923-317D-4C42-B11F-42A46F1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7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81A38-0590-49BC-8A49-A00FDCAC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70F568-874D-45A6-AD03-B250896AF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9057F-7B49-4A74-A959-8FEA0444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7DA27-114F-4F9D-AF76-822FEC95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CECE5-D006-45A2-926F-1191605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8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3F42E5-63D4-45B5-B08F-20D82EEEA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536D9-ED9F-45D1-B757-9F2419ED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C9C9D-E848-4A5E-BEF3-CA6AD44A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A6778-C21E-4C98-A7F7-D794D40D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100D8-5E51-4BFD-963A-7D3FAF5F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7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96A0B-A850-40FE-ADD4-D61FF8BC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1C75E-A355-4C39-8A75-97D5469A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B1B7C-EB8B-46F2-B9A9-434239AE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91BF2-9D0D-4196-9D6B-283A8FC0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4F949-8F18-40A1-8843-6ADB6B4A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8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57E8-C83D-4264-A9C5-376BE0B2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CF863-6602-4828-B64B-3C4EB480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EC6BC-F7C7-4800-BB28-297E4EEC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28FB9-F36B-4AAF-B907-DD8C8EEE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33D20-063B-4A91-84AD-C2DE97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7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65DC1-62BC-4484-84FD-3DA56412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D6267-701C-4984-94F7-F4F09F0D9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94412-D0F4-48F7-9261-CD9301CA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9F32D-BDFF-47D5-ACF1-A772F136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C596E-B68B-4781-B4E7-CCEFB873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0222B-6CC1-4F4B-8498-75D0F35C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2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9EF6E-2E14-49C4-8EF1-7A53A549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97A50-76AE-4E5D-88A1-C66DF7EA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F6943-4A0D-4113-9CB1-3077F6AFF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4FFF6-D8A3-40E1-B5D2-BDBEC1291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77EB9E-A9BF-41B6-A28E-6D2F64417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D0FD4-FC1A-425D-B67B-36D205B9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AD7E49-3D7F-4498-9A29-FF7ECD3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6CE9A6-4F06-4629-8BC4-7704503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4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5129D-DC08-4822-879E-241EFCA0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A20D4B-2542-4F21-9A03-3E5992A8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3DC745-B5D6-4782-8E2C-B4B48BD2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4AE04F-5C24-4116-AA30-FFFCF68A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6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CC9BF0-0605-46C4-955C-4B8CCD24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5AB0F-35C5-426A-BB81-E2AC1B22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047E0-DCE7-4BE4-8699-048C3F20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B67A4-C596-4759-A84F-DED9486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B8F0F-3EF5-4A03-8AB9-105A9857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CB4C7-4F35-49D9-A79C-21B49162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E92F1-FD60-4802-B977-B54FEF2F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41F36-396C-4C55-854B-3AD44341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58CC7-FBAA-4098-A130-94D72301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F6B9E-3447-4527-9726-E13BA508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C3209C-65FE-4261-B6BB-168748949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0A7EDE-6D27-414F-8ACD-8436A0DC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1F5BD-B155-4097-A805-0EC2B3FB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CAB96-7857-4F9F-A5C2-B9BDDF56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85FF1-0872-4ED4-9553-61B2BB31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A6F08F-24FC-4D80-8CAA-5B32B4AF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F8765-F434-453C-AA78-30F258D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207E3-3826-4204-8998-C5DDDDC6E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3AB6-DD51-487E-8F76-C5059343ED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4C298-7139-4908-8E2F-5F40910B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93F12-7DB1-4344-A7FD-B6F0E6FB2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E5D98-1AD8-47C2-849D-D580F469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2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DA190-F4E5-48D5-8967-320BE330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다마고치</a:t>
            </a:r>
            <a:r>
              <a:rPr lang="ko-KR" altLang="en-US" dirty="0"/>
              <a:t> 요구사항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C550A8-6A6C-4186-8B05-151871A0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게임의 요구사항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원하는 요구사항</a:t>
            </a:r>
            <a:r>
              <a:rPr lang="en-US" altLang="ko-KR" sz="1800" dirty="0"/>
              <a:t>(</a:t>
            </a:r>
            <a:r>
              <a:rPr lang="ko-KR" altLang="en-US" sz="1800" dirty="0"/>
              <a:t>밥</a:t>
            </a:r>
            <a:r>
              <a:rPr lang="en-US" altLang="ko-KR" sz="1800" dirty="0"/>
              <a:t>, </a:t>
            </a:r>
            <a:r>
              <a:rPr lang="ko-KR" altLang="en-US" sz="1800" dirty="0"/>
              <a:t>잠</a:t>
            </a:r>
            <a:r>
              <a:rPr lang="en-US" altLang="ko-KR" sz="1800" dirty="0"/>
              <a:t>, </a:t>
            </a:r>
            <a:r>
              <a:rPr lang="ko-KR" altLang="en-US" sz="1800" dirty="0"/>
              <a:t>청결</a:t>
            </a:r>
            <a:r>
              <a:rPr lang="en-US" altLang="ko-KR" sz="1800" dirty="0"/>
              <a:t>)</a:t>
            </a:r>
            <a:r>
              <a:rPr lang="ko-KR" altLang="en-US" sz="1800" dirty="0"/>
              <a:t>을 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경험치가 올라간다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경험치가 올라가 일정 수치를 달성할 경우 다음 레벨로 올라간다</a:t>
            </a:r>
            <a:r>
              <a:rPr lang="en-US" altLang="ko-KR" sz="18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미니게임을 할 경우 많은 경험치를 빠르게 얻을 수 있다</a:t>
            </a:r>
            <a:r>
              <a:rPr lang="en-US" altLang="ko-KR" sz="18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레벨이 올라갈 수록 미니게임이 어려워지고</a:t>
            </a:r>
            <a:r>
              <a:rPr lang="en-US" altLang="ko-KR" sz="1800" dirty="0"/>
              <a:t>, </a:t>
            </a:r>
            <a:r>
              <a:rPr lang="ko-KR" altLang="en-US" sz="1800" dirty="0"/>
              <a:t>달성해야 할 경험치도 올라간다</a:t>
            </a:r>
            <a:r>
              <a:rPr lang="en-US" altLang="ko-KR" sz="1800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게임을 실패할 경우 경험치  하락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260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DA190-F4E5-48D5-8967-320BE330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미니게임 요구사항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C550A8-6A6C-4186-8B05-151871A0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미니게임의 요구사항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레벨이 올라갈 수록 미니게임이 어려워진다</a:t>
            </a:r>
            <a:r>
              <a:rPr lang="en-US" altLang="ko-KR" sz="18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/>
              <a:t>타마고의</a:t>
            </a:r>
            <a:r>
              <a:rPr lang="ko-KR" altLang="en-US" sz="1800" dirty="0"/>
              <a:t> 포만감이나 기분수치가 낮으면 미니게임이 더 </a:t>
            </a:r>
            <a:r>
              <a:rPr lang="ko-KR" altLang="en-US" sz="1800" dirty="0" err="1"/>
              <a:t>어려워짐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게임을 실패할 경우 경험치  하락 또는</a:t>
            </a:r>
            <a:r>
              <a:rPr lang="en-US" altLang="ko-KR" sz="1800" dirty="0"/>
              <a:t> </a:t>
            </a:r>
            <a:r>
              <a:rPr lang="ko-KR" altLang="en-US" sz="1800" dirty="0"/>
              <a:t>기분이 나빠짐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/>
              <a:t>다마고치</a:t>
            </a:r>
            <a:r>
              <a:rPr lang="ko-KR" altLang="en-US" sz="1800" dirty="0"/>
              <a:t> 게임과 직접 연결 될 경우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다마고치에</a:t>
            </a:r>
            <a:r>
              <a:rPr lang="ko-KR" altLang="en-US" sz="1800" dirty="0"/>
              <a:t> 있는 </a:t>
            </a:r>
            <a:r>
              <a:rPr lang="en-US" altLang="ko-KR" sz="1800" dirty="0"/>
              <a:t>difficulty </a:t>
            </a:r>
            <a:r>
              <a:rPr lang="ko-KR" altLang="en-US" sz="1800" dirty="0"/>
              <a:t>값을 받아서 난이도 조정을 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직접 실행할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난이도를 미리 </a:t>
            </a:r>
            <a:r>
              <a:rPr lang="ko-KR" altLang="en-US" sz="1800" dirty="0" err="1"/>
              <a:t>적어놓고</a:t>
            </a:r>
            <a:r>
              <a:rPr lang="ko-KR" altLang="en-US" sz="1800" dirty="0"/>
              <a:t> 시작하는 것이 </a:t>
            </a:r>
            <a:r>
              <a:rPr lang="ko-KR" altLang="en-US" sz="1800" dirty="0" err="1"/>
              <a:t>좋을듯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5990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DA190-F4E5-48D5-8967-320BE330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미니게임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C550A8-6A6C-4186-8B05-151871A0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92"/>
            <a:ext cx="10134600" cy="49826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이기기 쉬운 가위바위보 </a:t>
            </a:r>
            <a:r>
              <a:rPr lang="en-US" altLang="ko-KR" dirty="0"/>
              <a:t>(</a:t>
            </a:r>
            <a:r>
              <a:rPr lang="ko-KR" altLang="en-US" dirty="0"/>
              <a:t>가명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사용자가 가위바위보를 내면 난이도가 쉬울수록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이길 확률이 높아지는 가위바위보 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컴퓨터가 내는 디폴트 확률을 </a:t>
            </a:r>
            <a:r>
              <a:rPr lang="ko-KR" altLang="en-US" sz="1800" dirty="0" err="1"/>
              <a:t>정해놓고</a:t>
            </a:r>
            <a:r>
              <a:rPr lang="en-US" altLang="ko-KR" sz="1800" dirty="0"/>
              <a:t>, (</a:t>
            </a:r>
            <a:r>
              <a:rPr lang="ko-KR" altLang="en-US" sz="1800" dirty="0"/>
              <a:t>각 </a:t>
            </a:r>
            <a:r>
              <a:rPr lang="en-US" altLang="ko-KR" sz="1800" dirty="0"/>
              <a:t>33%) </a:t>
            </a:r>
            <a:r>
              <a:rPr lang="ko-KR" altLang="en-US" sz="1800" dirty="0"/>
              <a:t>난이도가 어려우면 컴퓨터가 이기는 걸 내는 확률이</a:t>
            </a:r>
            <a:r>
              <a:rPr lang="en-US" altLang="ko-KR" sz="1800" dirty="0"/>
              <a:t>, </a:t>
            </a:r>
            <a:r>
              <a:rPr lang="ko-KR" altLang="en-US" sz="1800" dirty="0"/>
              <a:t>난이도가 쉬우면 사용자가 이기는 수를 낼 확률이 높아지도록 설계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CLI </a:t>
            </a:r>
            <a:r>
              <a:rPr lang="ko-KR" altLang="en-US" sz="1800" dirty="0"/>
              <a:t>에서는 가위바위보가 아닌 다른 것을 냈을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가위바위보 중에서 내라고 말하며 </a:t>
            </a:r>
            <a:r>
              <a:rPr lang="ko-KR" altLang="en-US" sz="1800" dirty="0" err="1"/>
              <a:t>리셋시키고</a:t>
            </a:r>
            <a:r>
              <a:rPr lang="ko-KR" altLang="en-US" sz="1800" dirty="0"/>
              <a:t> </a:t>
            </a:r>
            <a:r>
              <a:rPr lang="en-US" altLang="ko-KR" sz="1800" dirty="0"/>
              <a:t>, GUI </a:t>
            </a:r>
            <a:r>
              <a:rPr lang="ko-KR" altLang="en-US" sz="1800" dirty="0"/>
              <a:t>의 경우 버튼을 주고 가위 바위 보 버튼 중에서 선택하도록 설계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가장 쉬운 난이도는 </a:t>
            </a:r>
            <a:r>
              <a:rPr lang="en-US" altLang="ko-KR" sz="1800" dirty="0"/>
              <a:t>100% </a:t>
            </a:r>
            <a:r>
              <a:rPr lang="ko-KR" altLang="en-US" sz="1800" dirty="0"/>
              <a:t>사용자가 이김</a:t>
            </a:r>
            <a:r>
              <a:rPr lang="en-US" altLang="ko-KR" sz="1800" dirty="0"/>
              <a:t>,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가장 어려운 난이도는 </a:t>
            </a:r>
            <a:r>
              <a:rPr lang="en-US" altLang="ko-KR" sz="1800" dirty="0"/>
              <a:t>100% </a:t>
            </a:r>
            <a:r>
              <a:rPr lang="ko-KR" altLang="en-US" sz="1800" dirty="0"/>
              <a:t>사용자가 짐 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283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F5A26-A0F8-4F2F-BA22-E6475325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20"/>
            <a:ext cx="10515600" cy="1325563"/>
          </a:xfrm>
        </p:spPr>
        <p:txBody>
          <a:bodyPr/>
          <a:lstStyle/>
          <a:p>
            <a:r>
              <a:rPr lang="ko-KR" altLang="en-US" dirty="0"/>
              <a:t>구조 설계 </a:t>
            </a:r>
            <a:r>
              <a:rPr lang="en-US" altLang="ko-KR" dirty="0"/>
              <a:t>(</a:t>
            </a:r>
            <a:r>
              <a:rPr lang="ko-KR" altLang="en-US" dirty="0"/>
              <a:t>초안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7D841A-BFC6-4C6F-BC09-F2697E4484B1}"/>
              </a:ext>
            </a:extLst>
          </p:cNvPr>
          <p:cNvSpPr/>
          <p:nvPr/>
        </p:nvSpPr>
        <p:spPr>
          <a:xfrm>
            <a:off x="4417444" y="4552088"/>
            <a:ext cx="292075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MainWidget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5209C5-3771-49A5-98B1-1131BD884ED7}"/>
              </a:ext>
            </a:extLst>
          </p:cNvPr>
          <p:cNvCxnSpPr/>
          <p:nvPr/>
        </p:nvCxnSpPr>
        <p:spPr>
          <a:xfrm flipH="1">
            <a:off x="2725444" y="5284496"/>
            <a:ext cx="16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B46971-8754-479F-9ED8-A0413C8DED2D}"/>
              </a:ext>
            </a:extLst>
          </p:cNvPr>
          <p:cNvSpPr/>
          <p:nvPr/>
        </p:nvSpPr>
        <p:spPr>
          <a:xfrm>
            <a:off x="165484" y="4580879"/>
            <a:ext cx="292075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D168B6F-95E5-4C32-B409-7AE069ABA48F}"/>
              </a:ext>
            </a:extLst>
          </p:cNvPr>
          <p:cNvSpPr/>
          <p:nvPr/>
        </p:nvSpPr>
        <p:spPr>
          <a:xfrm>
            <a:off x="1625861" y="2107939"/>
            <a:ext cx="292075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다마고치</a:t>
            </a:r>
            <a:r>
              <a:rPr lang="ko-KR" altLang="en-US" dirty="0"/>
              <a:t> 게임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FAE55B-090C-4A4A-9849-167B86773856}"/>
              </a:ext>
            </a:extLst>
          </p:cNvPr>
          <p:cNvSpPr/>
          <p:nvPr/>
        </p:nvSpPr>
        <p:spPr>
          <a:xfrm>
            <a:off x="5699804" y="2107939"/>
            <a:ext cx="2920754" cy="150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Minigame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C04DAF8-99C0-4CBA-B62F-F3D32765C651}"/>
              </a:ext>
            </a:extLst>
          </p:cNvPr>
          <p:cNvSpPr/>
          <p:nvPr/>
        </p:nvSpPr>
        <p:spPr>
          <a:xfrm>
            <a:off x="9348184" y="2360952"/>
            <a:ext cx="1660123" cy="99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가위바위보</a:t>
            </a:r>
            <a:r>
              <a:rPr lang="en-US" altLang="ko-KR" sz="1400" dirty="0"/>
              <a:t>.py</a:t>
            </a:r>
            <a:endParaRPr lang="ko-KR" altLang="en-US" sz="14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03EFA4-0315-445A-A0E1-A5E7188A91CB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8620558" y="2858102"/>
            <a:ext cx="727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7E19F46-0244-4392-B3F2-7E884D8408AA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16200000" flipH="1">
            <a:off x="4010118" y="2684384"/>
            <a:ext cx="943823" cy="27915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B0E5885-4557-482A-9FD6-2F29FA216B44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307732" y="3728430"/>
            <a:ext cx="972614" cy="7322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8538A2-A289-46BB-AE02-F20A8CCA8901}"/>
              </a:ext>
            </a:extLst>
          </p:cNvPr>
          <p:cNvCxnSpPr>
            <a:cxnSpLocks/>
          </p:cNvCxnSpPr>
          <p:nvPr/>
        </p:nvCxnSpPr>
        <p:spPr>
          <a:xfrm>
            <a:off x="4546615" y="3118932"/>
            <a:ext cx="1153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BC12CD-E752-4E5B-BA57-B13CE1AB5201}"/>
              </a:ext>
            </a:extLst>
          </p:cNvPr>
          <p:cNvSpPr txBox="1"/>
          <p:nvPr/>
        </p:nvSpPr>
        <p:spPr>
          <a:xfrm>
            <a:off x="4575246" y="3177124"/>
            <a:ext cx="1148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난이도에 영향</a:t>
            </a:r>
            <a:endParaRPr lang="en-US" altLang="ko-KR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0F0219-915D-48FB-BDDC-B3727E0D97F7}"/>
              </a:ext>
            </a:extLst>
          </p:cNvPr>
          <p:cNvCxnSpPr/>
          <p:nvPr/>
        </p:nvCxnSpPr>
        <p:spPr>
          <a:xfrm flipH="1">
            <a:off x="4546615" y="2530136"/>
            <a:ext cx="115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04DBEB-55A7-40D8-998E-E17F1BD9E541}"/>
              </a:ext>
            </a:extLst>
          </p:cNvPr>
          <p:cNvSpPr txBox="1"/>
          <p:nvPr/>
        </p:nvSpPr>
        <p:spPr>
          <a:xfrm>
            <a:off x="4473031" y="2271578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결과가 영향을 미침</a:t>
            </a:r>
          </a:p>
        </p:txBody>
      </p:sp>
    </p:spTree>
    <p:extLst>
      <p:ext uri="{BB962C8B-B14F-4D97-AF65-F5344CB8AC3E}">
        <p14:creationId xmlns:p14="http://schemas.microsoft.com/office/powerpoint/2010/main" val="20616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213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다마고치 요구사항</vt:lpstr>
      <vt:lpstr>미니게임 요구사항</vt:lpstr>
      <vt:lpstr>미니게임3</vt:lpstr>
      <vt:lpstr>구조 설계 (초안)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</dc:title>
  <dc:creator>USER</dc:creator>
  <cp:lastModifiedBy>김 명찬</cp:lastModifiedBy>
  <cp:revision>10</cp:revision>
  <dcterms:created xsi:type="dcterms:W3CDTF">2021-11-28T04:21:55Z</dcterms:created>
  <dcterms:modified xsi:type="dcterms:W3CDTF">2021-11-28T16:05:03Z</dcterms:modified>
</cp:coreProperties>
</file>