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676" y="455421"/>
            <a:ext cx="8344788" cy="175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1258" y="2651886"/>
            <a:ext cx="5114290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ules/generated/sklearn.ensemble.RandomForestRegressor.html" TargetMode="External"/><Relationship Id="rId3" Type="http://schemas.openxmlformats.org/officeDocument/2006/relationships/hyperlink" Target="https://www.mdpi.com/2073-4441/11/9/1758" TargetMode="External"/><Relationship Id="rId4" Type="http://schemas.openxmlformats.org/officeDocument/2006/relationships/hyperlink" Target="https://www.hindawi.com/journals/js/2022/3438943/" TargetMode="External"/><Relationship Id="rId5" Type="http://schemas.openxmlformats.org/officeDocument/2006/relationships/image" Target="../media/image1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523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6856473"/>
                </a:moveTo>
                <a:lnTo>
                  <a:pt x="12192000" y="0"/>
                </a:lnTo>
                <a:lnTo>
                  <a:pt x="0" y="0"/>
                </a:lnTo>
                <a:lnTo>
                  <a:pt x="0" y="6856473"/>
                </a:lnTo>
                <a:lnTo>
                  <a:pt x="12192000" y="6856473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84630" y="591566"/>
            <a:ext cx="9224645" cy="4570095"/>
            <a:chOff x="1484630" y="591566"/>
            <a:chExt cx="9224645" cy="4570095"/>
          </a:xfrm>
        </p:grpSpPr>
        <p:sp>
          <p:nvSpPr>
            <p:cNvPr id="4" name="object 4" descr=""/>
            <p:cNvSpPr/>
            <p:nvPr/>
          </p:nvSpPr>
          <p:spPr>
            <a:xfrm>
              <a:off x="1497330" y="604266"/>
              <a:ext cx="9199245" cy="4544695"/>
            </a:xfrm>
            <a:custGeom>
              <a:avLst/>
              <a:gdLst/>
              <a:ahLst/>
              <a:cxnLst/>
              <a:rect l="l" t="t" r="r" b="b"/>
              <a:pathLst>
                <a:path w="9199245" h="4544695">
                  <a:moveTo>
                    <a:pt x="8828786" y="0"/>
                  </a:moveTo>
                  <a:lnTo>
                    <a:pt x="370077" y="0"/>
                  </a:lnTo>
                  <a:lnTo>
                    <a:pt x="323640" y="2882"/>
                  </a:lnTo>
                  <a:lnTo>
                    <a:pt x="278928" y="11297"/>
                  </a:lnTo>
                  <a:lnTo>
                    <a:pt x="236288" y="24900"/>
                  </a:lnTo>
                  <a:lnTo>
                    <a:pt x="196066" y="43344"/>
                  </a:lnTo>
                  <a:lnTo>
                    <a:pt x="158608" y="66283"/>
                  </a:lnTo>
                  <a:lnTo>
                    <a:pt x="124261" y="93371"/>
                  </a:lnTo>
                  <a:lnTo>
                    <a:pt x="93371" y="124261"/>
                  </a:lnTo>
                  <a:lnTo>
                    <a:pt x="66283" y="158608"/>
                  </a:lnTo>
                  <a:lnTo>
                    <a:pt x="43344" y="196066"/>
                  </a:lnTo>
                  <a:lnTo>
                    <a:pt x="24900" y="236288"/>
                  </a:lnTo>
                  <a:lnTo>
                    <a:pt x="11297" y="278928"/>
                  </a:lnTo>
                  <a:lnTo>
                    <a:pt x="2882" y="323640"/>
                  </a:lnTo>
                  <a:lnTo>
                    <a:pt x="0" y="370078"/>
                  </a:lnTo>
                  <a:lnTo>
                    <a:pt x="0" y="4174490"/>
                  </a:lnTo>
                  <a:lnTo>
                    <a:pt x="2882" y="4220927"/>
                  </a:lnTo>
                  <a:lnTo>
                    <a:pt x="11297" y="4265639"/>
                  </a:lnTo>
                  <a:lnTo>
                    <a:pt x="24900" y="4308279"/>
                  </a:lnTo>
                  <a:lnTo>
                    <a:pt x="43344" y="4348501"/>
                  </a:lnTo>
                  <a:lnTo>
                    <a:pt x="66283" y="4385959"/>
                  </a:lnTo>
                  <a:lnTo>
                    <a:pt x="93371" y="4420306"/>
                  </a:lnTo>
                  <a:lnTo>
                    <a:pt x="124261" y="4451196"/>
                  </a:lnTo>
                  <a:lnTo>
                    <a:pt x="158608" y="4478284"/>
                  </a:lnTo>
                  <a:lnTo>
                    <a:pt x="196066" y="4501223"/>
                  </a:lnTo>
                  <a:lnTo>
                    <a:pt x="236288" y="4519667"/>
                  </a:lnTo>
                  <a:lnTo>
                    <a:pt x="278928" y="4533270"/>
                  </a:lnTo>
                  <a:lnTo>
                    <a:pt x="323640" y="4541685"/>
                  </a:lnTo>
                  <a:lnTo>
                    <a:pt x="370077" y="4544568"/>
                  </a:lnTo>
                  <a:lnTo>
                    <a:pt x="8828786" y="4544568"/>
                  </a:lnTo>
                  <a:lnTo>
                    <a:pt x="8875223" y="4541685"/>
                  </a:lnTo>
                  <a:lnTo>
                    <a:pt x="8919935" y="4533270"/>
                  </a:lnTo>
                  <a:lnTo>
                    <a:pt x="8962575" y="4519667"/>
                  </a:lnTo>
                  <a:lnTo>
                    <a:pt x="9002797" y="4501223"/>
                  </a:lnTo>
                  <a:lnTo>
                    <a:pt x="9040255" y="4478284"/>
                  </a:lnTo>
                  <a:lnTo>
                    <a:pt x="9074602" y="4451196"/>
                  </a:lnTo>
                  <a:lnTo>
                    <a:pt x="9105492" y="4420306"/>
                  </a:lnTo>
                  <a:lnTo>
                    <a:pt x="9132580" y="4385959"/>
                  </a:lnTo>
                  <a:lnTo>
                    <a:pt x="9155519" y="4348501"/>
                  </a:lnTo>
                  <a:lnTo>
                    <a:pt x="9173963" y="4308279"/>
                  </a:lnTo>
                  <a:lnTo>
                    <a:pt x="9187566" y="4265639"/>
                  </a:lnTo>
                  <a:lnTo>
                    <a:pt x="9195981" y="4220927"/>
                  </a:lnTo>
                  <a:lnTo>
                    <a:pt x="9198864" y="4174490"/>
                  </a:lnTo>
                  <a:lnTo>
                    <a:pt x="9198864" y="370078"/>
                  </a:lnTo>
                  <a:lnTo>
                    <a:pt x="9195981" y="323640"/>
                  </a:lnTo>
                  <a:lnTo>
                    <a:pt x="9187566" y="278928"/>
                  </a:lnTo>
                  <a:lnTo>
                    <a:pt x="9173963" y="236288"/>
                  </a:lnTo>
                  <a:lnTo>
                    <a:pt x="9155519" y="196066"/>
                  </a:lnTo>
                  <a:lnTo>
                    <a:pt x="9132580" y="158608"/>
                  </a:lnTo>
                  <a:lnTo>
                    <a:pt x="9105492" y="124261"/>
                  </a:lnTo>
                  <a:lnTo>
                    <a:pt x="9074602" y="93371"/>
                  </a:lnTo>
                  <a:lnTo>
                    <a:pt x="9040255" y="66283"/>
                  </a:lnTo>
                  <a:lnTo>
                    <a:pt x="9002797" y="43344"/>
                  </a:lnTo>
                  <a:lnTo>
                    <a:pt x="8962575" y="24900"/>
                  </a:lnTo>
                  <a:lnTo>
                    <a:pt x="8919935" y="11297"/>
                  </a:lnTo>
                  <a:lnTo>
                    <a:pt x="8875223" y="2882"/>
                  </a:lnTo>
                  <a:lnTo>
                    <a:pt x="882878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97330" y="604266"/>
              <a:ext cx="9199245" cy="4544695"/>
            </a:xfrm>
            <a:custGeom>
              <a:avLst/>
              <a:gdLst/>
              <a:ahLst/>
              <a:cxnLst/>
              <a:rect l="l" t="t" r="r" b="b"/>
              <a:pathLst>
                <a:path w="9199245" h="4544695">
                  <a:moveTo>
                    <a:pt x="0" y="370078"/>
                  </a:moveTo>
                  <a:lnTo>
                    <a:pt x="2882" y="323640"/>
                  </a:lnTo>
                  <a:lnTo>
                    <a:pt x="11297" y="278928"/>
                  </a:lnTo>
                  <a:lnTo>
                    <a:pt x="24900" y="236288"/>
                  </a:lnTo>
                  <a:lnTo>
                    <a:pt x="43344" y="196066"/>
                  </a:lnTo>
                  <a:lnTo>
                    <a:pt x="66283" y="158608"/>
                  </a:lnTo>
                  <a:lnTo>
                    <a:pt x="93371" y="124261"/>
                  </a:lnTo>
                  <a:lnTo>
                    <a:pt x="124261" y="93371"/>
                  </a:lnTo>
                  <a:lnTo>
                    <a:pt x="158608" y="66283"/>
                  </a:lnTo>
                  <a:lnTo>
                    <a:pt x="196066" y="43344"/>
                  </a:lnTo>
                  <a:lnTo>
                    <a:pt x="236288" y="24900"/>
                  </a:lnTo>
                  <a:lnTo>
                    <a:pt x="278928" y="11297"/>
                  </a:lnTo>
                  <a:lnTo>
                    <a:pt x="323640" y="2882"/>
                  </a:lnTo>
                  <a:lnTo>
                    <a:pt x="370077" y="0"/>
                  </a:lnTo>
                  <a:lnTo>
                    <a:pt x="8828786" y="0"/>
                  </a:lnTo>
                  <a:lnTo>
                    <a:pt x="8875223" y="2882"/>
                  </a:lnTo>
                  <a:lnTo>
                    <a:pt x="8919935" y="11297"/>
                  </a:lnTo>
                  <a:lnTo>
                    <a:pt x="8962575" y="24900"/>
                  </a:lnTo>
                  <a:lnTo>
                    <a:pt x="9002797" y="43344"/>
                  </a:lnTo>
                  <a:lnTo>
                    <a:pt x="9040255" y="66283"/>
                  </a:lnTo>
                  <a:lnTo>
                    <a:pt x="9074602" y="93371"/>
                  </a:lnTo>
                  <a:lnTo>
                    <a:pt x="9105492" y="124261"/>
                  </a:lnTo>
                  <a:lnTo>
                    <a:pt x="9132580" y="158608"/>
                  </a:lnTo>
                  <a:lnTo>
                    <a:pt x="9155519" y="196066"/>
                  </a:lnTo>
                  <a:lnTo>
                    <a:pt x="9173963" y="236288"/>
                  </a:lnTo>
                  <a:lnTo>
                    <a:pt x="9187566" y="278928"/>
                  </a:lnTo>
                  <a:lnTo>
                    <a:pt x="9195981" y="323640"/>
                  </a:lnTo>
                  <a:lnTo>
                    <a:pt x="9198864" y="370078"/>
                  </a:lnTo>
                  <a:lnTo>
                    <a:pt x="9198864" y="4174490"/>
                  </a:lnTo>
                  <a:lnTo>
                    <a:pt x="9195981" y="4220927"/>
                  </a:lnTo>
                  <a:lnTo>
                    <a:pt x="9187566" y="4265639"/>
                  </a:lnTo>
                  <a:lnTo>
                    <a:pt x="9173963" y="4308279"/>
                  </a:lnTo>
                  <a:lnTo>
                    <a:pt x="9155519" y="4348501"/>
                  </a:lnTo>
                  <a:lnTo>
                    <a:pt x="9132580" y="4385959"/>
                  </a:lnTo>
                  <a:lnTo>
                    <a:pt x="9105492" y="4420306"/>
                  </a:lnTo>
                  <a:lnTo>
                    <a:pt x="9074602" y="4451196"/>
                  </a:lnTo>
                  <a:lnTo>
                    <a:pt x="9040255" y="4478284"/>
                  </a:lnTo>
                  <a:lnTo>
                    <a:pt x="9002797" y="4501223"/>
                  </a:lnTo>
                  <a:lnTo>
                    <a:pt x="8962575" y="4519667"/>
                  </a:lnTo>
                  <a:lnTo>
                    <a:pt x="8919935" y="4533270"/>
                  </a:lnTo>
                  <a:lnTo>
                    <a:pt x="8875223" y="4541685"/>
                  </a:lnTo>
                  <a:lnTo>
                    <a:pt x="8828786" y="4544568"/>
                  </a:lnTo>
                  <a:lnTo>
                    <a:pt x="370077" y="4544568"/>
                  </a:lnTo>
                  <a:lnTo>
                    <a:pt x="323640" y="4541685"/>
                  </a:lnTo>
                  <a:lnTo>
                    <a:pt x="278928" y="4533270"/>
                  </a:lnTo>
                  <a:lnTo>
                    <a:pt x="236288" y="4519667"/>
                  </a:lnTo>
                  <a:lnTo>
                    <a:pt x="196066" y="4501223"/>
                  </a:lnTo>
                  <a:lnTo>
                    <a:pt x="158608" y="4478284"/>
                  </a:lnTo>
                  <a:lnTo>
                    <a:pt x="124261" y="4451196"/>
                  </a:lnTo>
                  <a:lnTo>
                    <a:pt x="93371" y="4420306"/>
                  </a:lnTo>
                  <a:lnTo>
                    <a:pt x="66283" y="4385959"/>
                  </a:lnTo>
                  <a:lnTo>
                    <a:pt x="43344" y="4348501"/>
                  </a:lnTo>
                  <a:lnTo>
                    <a:pt x="24900" y="4308279"/>
                  </a:lnTo>
                  <a:lnTo>
                    <a:pt x="11297" y="4265639"/>
                  </a:lnTo>
                  <a:lnTo>
                    <a:pt x="2882" y="4220927"/>
                  </a:lnTo>
                  <a:lnTo>
                    <a:pt x="0" y="4174490"/>
                  </a:lnTo>
                  <a:lnTo>
                    <a:pt x="0" y="370078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456" y="1476755"/>
              <a:ext cx="1552955" cy="5181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5276" y="1459991"/>
              <a:ext cx="1051560" cy="5532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120383" y="1360932"/>
              <a:ext cx="1943100" cy="749935"/>
            </a:xfrm>
            <a:custGeom>
              <a:avLst/>
              <a:gdLst/>
              <a:ahLst/>
              <a:cxnLst/>
              <a:rect l="l" t="t" r="r" b="b"/>
              <a:pathLst>
                <a:path w="1943100" h="749935">
                  <a:moveTo>
                    <a:pt x="0" y="0"/>
                  </a:moveTo>
                  <a:lnTo>
                    <a:pt x="0" y="749426"/>
                  </a:lnTo>
                </a:path>
                <a:path w="1943100" h="749935">
                  <a:moveTo>
                    <a:pt x="1943099" y="0"/>
                  </a:moveTo>
                  <a:lnTo>
                    <a:pt x="1943099" y="749426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7032" y="1493519"/>
              <a:ext cx="1869948" cy="48463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680203" y="1360932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w="0" h="749935">
                  <a:moveTo>
                    <a:pt x="0" y="0"/>
                  </a:moveTo>
                  <a:lnTo>
                    <a:pt x="0" y="749426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0" y="1309116"/>
              <a:ext cx="2421635" cy="60655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189988" y="3704844"/>
              <a:ext cx="7812405" cy="1245235"/>
            </a:xfrm>
            <a:custGeom>
              <a:avLst/>
              <a:gdLst/>
              <a:ahLst/>
              <a:cxnLst/>
              <a:rect l="l" t="t" r="r" b="b"/>
              <a:pathLst>
                <a:path w="7812405" h="1245235">
                  <a:moveTo>
                    <a:pt x="7604506" y="0"/>
                  </a:moveTo>
                  <a:lnTo>
                    <a:pt x="207518" y="0"/>
                  </a:lnTo>
                  <a:lnTo>
                    <a:pt x="159953" y="5483"/>
                  </a:lnTo>
                  <a:lnTo>
                    <a:pt x="116280" y="21101"/>
                  </a:lnTo>
                  <a:lnTo>
                    <a:pt x="77749" y="45606"/>
                  </a:lnTo>
                  <a:lnTo>
                    <a:pt x="45606" y="77749"/>
                  </a:lnTo>
                  <a:lnTo>
                    <a:pt x="21101" y="116280"/>
                  </a:lnTo>
                  <a:lnTo>
                    <a:pt x="5483" y="159953"/>
                  </a:lnTo>
                  <a:lnTo>
                    <a:pt x="0" y="207517"/>
                  </a:lnTo>
                  <a:lnTo>
                    <a:pt x="0" y="1037589"/>
                  </a:lnTo>
                  <a:lnTo>
                    <a:pt x="5483" y="1085154"/>
                  </a:lnTo>
                  <a:lnTo>
                    <a:pt x="21101" y="1128827"/>
                  </a:lnTo>
                  <a:lnTo>
                    <a:pt x="45606" y="1167358"/>
                  </a:lnTo>
                  <a:lnTo>
                    <a:pt x="77749" y="1199501"/>
                  </a:lnTo>
                  <a:lnTo>
                    <a:pt x="116280" y="1224006"/>
                  </a:lnTo>
                  <a:lnTo>
                    <a:pt x="159953" y="1239624"/>
                  </a:lnTo>
                  <a:lnTo>
                    <a:pt x="207518" y="1245107"/>
                  </a:lnTo>
                  <a:lnTo>
                    <a:pt x="7604506" y="1245107"/>
                  </a:lnTo>
                  <a:lnTo>
                    <a:pt x="7652070" y="1239624"/>
                  </a:lnTo>
                  <a:lnTo>
                    <a:pt x="7695743" y="1224006"/>
                  </a:lnTo>
                  <a:lnTo>
                    <a:pt x="7734274" y="1199501"/>
                  </a:lnTo>
                  <a:lnTo>
                    <a:pt x="7766417" y="1167358"/>
                  </a:lnTo>
                  <a:lnTo>
                    <a:pt x="7790922" y="1128827"/>
                  </a:lnTo>
                  <a:lnTo>
                    <a:pt x="7806540" y="1085154"/>
                  </a:lnTo>
                  <a:lnTo>
                    <a:pt x="7812023" y="1037589"/>
                  </a:lnTo>
                  <a:lnTo>
                    <a:pt x="7812023" y="207517"/>
                  </a:lnTo>
                  <a:lnTo>
                    <a:pt x="7806540" y="159953"/>
                  </a:lnTo>
                  <a:lnTo>
                    <a:pt x="7790922" y="116280"/>
                  </a:lnTo>
                  <a:lnTo>
                    <a:pt x="7766417" y="77749"/>
                  </a:lnTo>
                  <a:lnTo>
                    <a:pt x="7734274" y="45606"/>
                  </a:lnTo>
                  <a:lnTo>
                    <a:pt x="7695743" y="21101"/>
                  </a:lnTo>
                  <a:lnTo>
                    <a:pt x="7652070" y="5483"/>
                  </a:lnTo>
                  <a:lnTo>
                    <a:pt x="760450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482280" y="4102989"/>
            <a:ext cx="7902575" cy="25965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36040">
              <a:lnSpc>
                <a:spcPct val="100000"/>
              </a:lnSpc>
              <a:spcBef>
                <a:spcPts val="110"/>
              </a:spcBef>
            </a:pPr>
            <a:r>
              <a:rPr dirty="0" sz="2650" b="1">
                <a:solidFill>
                  <a:srgbClr val="F1F1F1"/>
                </a:solidFill>
                <a:latin typeface="Arial"/>
                <a:cs typeface="Arial"/>
              </a:rPr>
              <a:t>Agricultural</a:t>
            </a:r>
            <a:r>
              <a:rPr dirty="0" sz="2650" spc="-6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650" b="1">
                <a:solidFill>
                  <a:srgbClr val="F1F1F1"/>
                </a:solidFill>
                <a:latin typeface="Arial"/>
                <a:cs typeface="Arial"/>
              </a:rPr>
              <a:t>Water</a:t>
            </a:r>
            <a:r>
              <a:rPr dirty="0" sz="2650" spc="-5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650" b="1">
                <a:solidFill>
                  <a:srgbClr val="F1F1F1"/>
                </a:solidFill>
                <a:latin typeface="Arial"/>
                <a:cs typeface="Arial"/>
              </a:rPr>
              <a:t>Requirement</a:t>
            </a:r>
            <a:r>
              <a:rPr dirty="0" sz="2650" spc="-12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650" spc="-10" b="1">
                <a:solidFill>
                  <a:srgbClr val="F1F1F1"/>
                </a:solidFill>
                <a:latin typeface="Arial"/>
                <a:cs typeface="Arial"/>
              </a:rPr>
              <a:t>Analysis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055360" algn="l"/>
              </a:tabLst>
            </a:pPr>
            <a:r>
              <a:rPr dirty="0" u="dashLong" sz="2000" spc="7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dashLong" sz="20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Times New Roman"/>
                <a:cs typeface="Times New Roman"/>
              </a:rPr>
              <a:t>Student</a:t>
            </a:r>
            <a:r>
              <a:rPr dirty="0" u="dashLong" sz="2000" spc="-2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Long" sz="2000" spc="-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Times New Roman"/>
                <a:cs typeface="Times New Roman"/>
              </a:rPr>
              <a:t>Details</a:t>
            </a:r>
            <a:r>
              <a:rPr dirty="0" u="dashLong" sz="20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Dashanthika</a:t>
            </a: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Thandesh</a:t>
            </a:r>
            <a:endParaRPr sz="20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NM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Id: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au2021109006</a:t>
            </a:r>
            <a:endParaRPr sz="20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Engineering,Guindy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0179" y="2226564"/>
            <a:ext cx="1923287" cy="1399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589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  <a:tabLst>
                <a:tab pos="2240280" algn="l"/>
              </a:tabLst>
            </a:pPr>
            <a:r>
              <a:rPr dirty="0" sz="4400" spc="-10"/>
              <a:t>RESULT:</a:t>
            </a:r>
            <a:r>
              <a:rPr dirty="0" sz="4400"/>
              <a:t>	</a:t>
            </a:r>
            <a:r>
              <a:rPr dirty="0" sz="4400" spc="210"/>
              <a:t>Correlation</a:t>
            </a:r>
            <a:r>
              <a:rPr dirty="0" sz="4400" spc="10"/>
              <a:t> </a:t>
            </a:r>
            <a:r>
              <a:rPr dirty="0" sz="4400" spc="155"/>
              <a:t>using</a:t>
            </a:r>
            <a:r>
              <a:rPr dirty="0" sz="4400" spc="15"/>
              <a:t> </a:t>
            </a:r>
            <a:r>
              <a:rPr dirty="0" sz="4400" spc="229"/>
              <a:t>Heatmap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1693164"/>
            <a:ext cx="5806440" cy="4433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52" y="1048511"/>
            <a:ext cx="9709404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396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rlito"/>
                <a:cs typeface="Carlito"/>
              </a:rPr>
              <a:t>OUTCOME:</a:t>
            </a:r>
            <a:r>
              <a:rPr dirty="0" sz="2000" spc="-40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Video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Carlito"/>
                <a:cs typeface="Carlito"/>
              </a:rPr>
              <a:t>Conclusion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9676" y="2659506"/>
            <a:ext cx="4648200" cy="31242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4785" marR="71120" indent="-172720">
              <a:lnSpc>
                <a:spcPts val="2050"/>
              </a:lnSpc>
              <a:spcBef>
                <a:spcPts val="355"/>
              </a:spcBef>
              <a:buChar char="•"/>
              <a:tabLst>
                <a:tab pos="186055" algn="l"/>
              </a:tabLst>
            </a:pPr>
            <a:r>
              <a:rPr dirty="0" sz="1900">
                <a:latin typeface="Arial"/>
                <a:cs typeface="Arial"/>
              </a:rPr>
              <a:t>Our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project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represents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significant </a:t>
            </a:r>
            <a:r>
              <a:rPr dirty="0" sz="1900" spc="-10">
                <a:latin typeface="Arial"/>
                <a:cs typeface="Arial"/>
              </a:rPr>
              <a:t>	</a:t>
            </a:r>
            <a:r>
              <a:rPr dirty="0" sz="1900">
                <a:latin typeface="Arial"/>
                <a:cs typeface="Arial"/>
              </a:rPr>
              <a:t>advancement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requirement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recognition.</a:t>
            </a:r>
            <a:endParaRPr sz="1900">
              <a:latin typeface="Arial"/>
              <a:cs typeface="Arial"/>
            </a:endParaRPr>
          </a:p>
          <a:p>
            <a:pPr marL="184785" marR="394970" indent="-172720">
              <a:lnSpc>
                <a:spcPct val="90000"/>
              </a:lnSpc>
              <a:spcBef>
                <a:spcPts val="775"/>
              </a:spcBef>
              <a:buChar char="•"/>
              <a:tabLst>
                <a:tab pos="186055" algn="l"/>
              </a:tabLst>
            </a:pPr>
            <a:r>
              <a:rPr dirty="0" sz="1900">
                <a:latin typeface="Arial"/>
                <a:cs typeface="Arial"/>
              </a:rPr>
              <a:t>By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considering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both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weather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crop </a:t>
            </a:r>
            <a:r>
              <a:rPr dirty="0" sz="1900" spc="-20">
                <a:latin typeface="Arial"/>
                <a:cs typeface="Arial"/>
              </a:rPr>
              <a:t>	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system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results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appropriate 	solution.</a:t>
            </a:r>
            <a:endParaRPr sz="1900">
              <a:latin typeface="Arial"/>
              <a:cs typeface="Arial"/>
            </a:endParaRPr>
          </a:p>
          <a:p>
            <a:pPr marL="184785" marR="314325" indent="-172720">
              <a:lnSpc>
                <a:spcPts val="2050"/>
              </a:lnSpc>
              <a:spcBef>
                <a:spcPts val="825"/>
              </a:spcBef>
              <a:buChar char="•"/>
              <a:tabLst>
                <a:tab pos="186055" algn="l"/>
              </a:tabLst>
            </a:pPr>
            <a:r>
              <a:rPr dirty="0" sz="1900">
                <a:latin typeface="Arial"/>
                <a:cs typeface="Arial"/>
              </a:rPr>
              <a:t>Leveraging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cutting-</a:t>
            </a:r>
            <a:r>
              <a:rPr dirty="0" sz="1900">
                <a:latin typeface="Arial"/>
                <a:cs typeface="Arial"/>
              </a:rPr>
              <a:t>edge</a:t>
            </a:r>
            <a:r>
              <a:rPr dirty="0" sz="1900" spc="-1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AI/ML </a:t>
            </a:r>
            <a:r>
              <a:rPr dirty="0" sz="1900" spc="-10">
                <a:latin typeface="Arial"/>
                <a:cs typeface="Arial"/>
              </a:rPr>
              <a:t>	</a:t>
            </a:r>
            <a:r>
              <a:rPr dirty="0" sz="1900">
                <a:latin typeface="Arial"/>
                <a:cs typeface="Arial"/>
              </a:rPr>
              <a:t>techniques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innovative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system </a:t>
            </a:r>
            <a:r>
              <a:rPr dirty="0" sz="1900" spc="-10">
                <a:latin typeface="Arial"/>
                <a:cs typeface="Arial"/>
              </a:rPr>
              <a:t>	</a:t>
            </a:r>
            <a:r>
              <a:rPr dirty="0" sz="1900">
                <a:latin typeface="Arial"/>
                <a:cs typeface="Arial"/>
              </a:rPr>
              <a:t>design,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our</a:t>
            </a:r>
            <a:r>
              <a:rPr dirty="0" sz="1900" spc="-2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goal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is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create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versatile </a:t>
            </a:r>
            <a:r>
              <a:rPr dirty="0" sz="1900" spc="-10">
                <a:latin typeface="Arial"/>
                <a:cs typeface="Arial"/>
              </a:rPr>
              <a:t>	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efficient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system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personalized</a:t>
            </a:r>
            <a:endParaRPr sz="1900">
              <a:latin typeface="Arial"/>
              <a:cs typeface="Arial"/>
            </a:endParaRPr>
          </a:p>
          <a:p>
            <a:pPr marL="186055" marR="5080">
              <a:lnSpc>
                <a:spcPts val="2050"/>
              </a:lnSpc>
              <a:spcBef>
                <a:spcPts val="10"/>
              </a:spcBef>
            </a:pPr>
            <a:r>
              <a:rPr dirty="0" sz="1900">
                <a:latin typeface="Arial"/>
                <a:cs typeface="Arial"/>
              </a:rPr>
              <a:t>user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experiences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across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various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domains </a:t>
            </a:r>
            <a:r>
              <a:rPr dirty="0" sz="1900">
                <a:latin typeface="Arial"/>
                <a:cs typeface="Arial"/>
              </a:rPr>
              <a:t>and</a:t>
            </a:r>
            <a:r>
              <a:rPr dirty="0" sz="1900" spc="-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applications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202" y="1806680"/>
            <a:ext cx="4566979" cy="3440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30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Reference: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9676" y="2644267"/>
            <a:ext cx="4642485" cy="315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251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200" spc="114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2"/>
              </a:rPr>
              <a:t>https://scikitlearn.org/stable/modules</a:t>
            </a:r>
            <a:endParaRPr sz="2200">
              <a:latin typeface="Liberation Sans Narrow"/>
              <a:cs typeface="Liberation Sans Narrow"/>
            </a:endParaRPr>
          </a:p>
          <a:p>
            <a:pPr marL="240665" marR="26034">
              <a:lnSpc>
                <a:spcPts val="2380"/>
              </a:lnSpc>
              <a:spcBef>
                <a:spcPts val="165"/>
              </a:spcBef>
            </a:pPr>
            <a:r>
              <a:rPr dirty="0" u="sng" sz="2200" spc="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2"/>
              </a:rPr>
              <a:t>/generated/sklearn.ensemble.Random</a:t>
            </a:r>
            <a:r>
              <a:rPr dirty="0" u="none" sz="2200" spc="95">
                <a:solidFill>
                  <a:srgbClr val="467885"/>
                </a:solidFill>
                <a:latin typeface="Liberation Sans Narrow"/>
                <a:cs typeface="Liberation Sans Narrow"/>
              </a:rPr>
              <a:t> </a:t>
            </a:r>
            <a:r>
              <a:rPr dirty="0" u="sng" sz="2200" spc="5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2"/>
              </a:rPr>
              <a:t>ForestRegressor.html</a:t>
            </a:r>
            <a:endParaRPr sz="2200">
              <a:latin typeface="Liberation Sans Narrow"/>
              <a:cs typeface="Liberation Sans Narrow"/>
            </a:endParaRPr>
          </a:p>
          <a:p>
            <a:pPr marL="240665" marR="93980" indent="-228600">
              <a:lnSpc>
                <a:spcPts val="2380"/>
              </a:lnSpc>
              <a:spcBef>
                <a:spcPts val="990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200" spc="1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</a:rPr>
              <a:t>https://kth.divaportal.org/smash/get/</a:t>
            </a:r>
            <a:r>
              <a:rPr dirty="0" u="none" sz="2200" spc="125">
                <a:solidFill>
                  <a:srgbClr val="467885"/>
                </a:solidFill>
                <a:latin typeface="Liberation Sans Narrow"/>
                <a:cs typeface="Liberation Sans Narrow"/>
              </a:rPr>
              <a:t> </a:t>
            </a:r>
            <a:r>
              <a:rPr dirty="0" u="sng" sz="2200" spc="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</a:rPr>
              <a:t>diva2:1681698/FULLTEXT01.pdf</a:t>
            </a:r>
            <a:endParaRPr sz="2200">
              <a:latin typeface="Liberation Sans Narrow"/>
              <a:cs typeface="Liberation Sans Narrow"/>
            </a:endParaRPr>
          </a:p>
          <a:p>
            <a:pPr marL="240665" marR="974090" indent="-228600">
              <a:lnSpc>
                <a:spcPts val="2380"/>
              </a:lnSpc>
              <a:spcBef>
                <a:spcPts val="98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200" spc="1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3"/>
              </a:rPr>
              <a:t>https://www.mdpi.com/2073-</a:t>
            </a:r>
            <a:r>
              <a:rPr dirty="0" u="none" sz="2200" spc="145">
                <a:solidFill>
                  <a:srgbClr val="467885"/>
                </a:solidFill>
                <a:latin typeface="Liberation Sans Narrow"/>
                <a:cs typeface="Liberation Sans Narrow"/>
              </a:rPr>
              <a:t> </a:t>
            </a:r>
            <a:r>
              <a:rPr dirty="0" u="sng" sz="2200" spc="1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3"/>
              </a:rPr>
              <a:t>4441/11/9/1758</a:t>
            </a:r>
            <a:endParaRPr sz="2200">
              <a:latin typeface="Liberation Sans Narrow"/>
              <a:cs typeface="Liberation Sans Narrow"/>
            </a:endParaRPr>
          </a:p>
          <a:p>
            <a:pPr marL="240665" marR="5080" indent="-228600">
              <a:lnSpc>
                <a:spcPts val="2380"/>
              </a:lnSpc>
              <a:spcBef>
                <a:spcPts val="100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dirty="0" u="sng" sz="2200" spc="1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4"/>
              </a:rPr>
              <a:t>https://www.hindawi.com/journals/js/</a:t>
            </a:r>
            <a:r>
              <a:rPr dirty="0" u="none" sz="2200" spc="135">
                <a:solidFill>
                  <a:srgbClr val="467885"/>
                </a:solidFill>
                <a:latin typeface="Liberation Sans Narrow"/>
                <a:cs typeface="Liberation Sans Narrow"/>
              </a:rPr>
              <a:t> </a:t>
            </a:r>
            <a:r>
              <a:rPr dirty="0" u="sng" sz="2200" spc="1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Liberation Sans Narrow"/>
                <a:cs typeface="Liberation Sans Narrow"/>
                <a:hlinkClick r:id="rId4"/>
              </a:rPr>
              <a:t>2022/3438943/</a:t>
            </a:r>
            <a:endParaRPr sz="2200">
              <a:latin typeface="Liberation Sans Narrow"/>
              <a:cs typeface="Liberation Sans Narro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5392" y="640080"/>
            <a:ext cx="45262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2699"/>
            <a:ext cx="12192000" cy="6845300"/>
            <a:chOff x="0" y="12699"/>
            <a:chExt cx="12192000" cy="6845300"/>
          </a:xfrm>
        </p:grpSpPr>
        <p:sp>
          <p:nvSpPr>
            <p:cNvPr id="3" name="object 3" descr=""/>
            <p:cNvSpPr/>
            <p:nvPr/>
          </p:nvSpPr>
          <p:spPr>
            <a:xfrm>
              <a:off x="0" y="12699"/>
              <a:ext cx="12192000" cy="6845300"/>
            </a:xfrm>
            <a:custGeom>
              <a:avLst/>
              <a:gdLst/>
              <a:ahLst/>
              <a:cxnLst/>
              <a:rect l="l" t="t" r="r" b="b"/>
              <a:pathLst>
                <a:path w="12192000" h="6845300">
                  <a:moveTo>
                    <a:pt x="12192000" y="0"/>
                  </a:moveTo>
                  <a:lnTo>
                    <a:pt x="0" y="0"/>
                  </a:lnTo>
                  <a:lnTo>
                    <a:pt x="0" y="6845300"/>
                  </a:lnTo>
                  <a:lnTo>
                    <a:pt x="12192000" y="6845300"/>
                  </a:lnTo>
                  <a:lnTo>
                    <a:pt x="12192000" y="6235700"/>
                  </a:lnTo>
                  <a:lnTo>
                    <a:pt x="5582760" y="6235700"/>
                  </a:lnTo>
                  <a:lnTo>
                    <a:pt x="5531201" y="6223000"/>
                  </a:lnTo>
                  <a:lnTo>
                    <a:pt x="5479920" y="6223000"/>
                  </a:lnTo>
                  <a:lnTo>
                    <a:pt x="5428907" y="6210300"/>
                  </a:lnTo>
                  <a:lnTo>
                    <a:pt x="5378151" y="6210300"/>
                  </a:lnTo>
                  <a:lnTo>
                    <a:pt x="5327641" y="6197600"/>
                  </a:lnTo>
                  <a:lnTo>
                    <a:pt x="5277367" y="6197600"/>
                  </a:lnTo>
                  <a:lnTo>
                    <a:pt x="5127853" y="6159500"/>
                  </a:lnTo>
                  <a:lnTo>
                    <a:pt x="5078415" y="6159500"/>
                  </a:lnTo>
                  <a:lnTo>
                    <a:pt x="4882382" y="6108700"/>
                  </a:lnTo>
                  <a:lnTo>
                    <a:pt x="4833750" y="6083300"/>
                  </a:lnTo>
                  <a:lnTo>
                    <a:pt x="4640598" y="6032500"/>
                  </a:lnTo>
                  <a:lnTo>
                    <a:pt x="4593296" y="6007100"/>
                  </a:lnTo>
                  <a:lnTo>
                    <a:pt x="4546505" y="5994400"/>
                  </a:lnTo>
                  <a:lnTo>
                    <a:pt x="4500054" y="5969000"/>
                  </a:lnTo>
                  <a:lnTo>
                    <a:pt x="4453769" y="5956300"/>
                  </a:lnTo>
                  <a:lnTo>
                    <a:pt x="4407479" y="5930900"/>
                  </a:lnTo>
                  <a:lnTo>
                    <a:pt x="4361010" y="5918200"/>
                  </a:lnTo>
                  <a:lnTo>
                    <a:pt x="4314190" y="5892800"/>
                  </a:lnTo>
                  <a:lnTo>
                    <a:pt x="4267900" y="5880100"/>
                  </a:lnTo>
                  <a:lnTo>
                    <a:pt x="4223215" y="5854700"/>
                  </a:lnTo>
                  <a:lnTo>
                    <a:pt x="4179780" y="5829300"/>
                  </a:lnTo>
                  <a:lnTo>
                    <a:pt x="4137240" y="5803900"/>
                  </a:lnTo>
                  <a:lnTo>
                    <a:pt x="4095241" y="5791200"/>
                  </a:lnTo>
                  <a:lnTo>
                    <a:pt x="3968947" y="5715000"/>
                  </a:lnTo>
                  <a:lnTo>
                    <a:pt x="3925569" y="5689600"/>
                  </a:lnTo>
                  <a:lnTo>
                    <a:pt x="3834765" y="5664200"/>
                  </a:lnTo>
                  <a:lnTo>
                    <a:pt x="3786870" y="5638800"/>
                  </a:lnTo>
                  <a:lnTo>
                    <a:pt x="3693898" y="5613400"/>
                  </a:lnTo>
                  <a:lnTo>
                    <a:pt x="3648311" y="5588000"/>
                  </a:lnTo>
                  <a:lnTo>
                    <a:pt x="3602982" y="5575300"/>
                  </a:lnTo>
                  <a:lnTo>
                    <a:pt x="3557659" y="5549900"/>
                  </a:lnTo>
                  <a:lnTo>
                    <a:pt x="3512085" y="5537200"/>
                  </a:lnTo>
                  <a:lnTo>
                    <a:pt x="3466006" y="5511800"/>
                  </a:lnTo>
                  <a:lnTo>
                    <a:pt x="3274747" y="5461000"/>
                  </a:lnTo>
                  <a:lnTo>
                    <a:pt x="3230753" y="5435600"/>
                  </a:lnTo>
                  <a:lnTo>
                    <a:pt x="3193129" y="5422900"/>
                  </a:lnTo>
                  <a:lnTo>
                    <a:pt x="3164797" y="5384800"/>
                  </a:lnTo>
                  <a:lnTo>
                    <a:pt x="3148679" y="5346700"/>
                  </a:lnTo>
                  <a:lnTo>
                    <a:pt x="3147695" y="5295900"/>
                  </a:lnTo>
                  <a:lnTo>
                    <a:pt x="3145490" y="5270500"/>
                  </a:lnTo>
                  <a:lnTo>
                    <a:pt x="3133677" y="5257800"/>
                  </a:lnTo>
                  <a:lnTo>
                    <a:pt x="3113601" y="5245100"/>
                  </a:lnTo>
                  <a:lnTo>
                    <a:pt x="3036498" y="5245100"/>
                  </a:lnTo>
                  <a:lnTo>
                    <a:pt x="2997390" y="5232400"/>
                  </a:lnTo>
                  <a:lnTo>
                    <a:pt x="2964664" y="5207000"/>
                  </a:lnTo>
                  <a:lnTo>
                    <a:pt x="2933700" y="5181600"/>
                  </a:lnTo>
                  <a:lnTo>
                    <a:pt x="2896102" y="5156200"/>
                  </a:lnTo>
                  <a:lnTo>
                    <a:pt x="2857664" y="5118100"/>
                  </a:lnTo>
                  <a:lnTo>
                    <a:pt x="2816955" y="5092700"/>
                  </a:lnTo>
                  <a:lnTo>
                    <a:pt x="2772541" y="5067300"/>
                  </a:lnTo>
                  <a:lnTo>
                    <a:pt x="2722991" y="5054600"/>
                  </a:lnTo>
                  <a:lnTo>
                    <a:pt x="2666873" y="5041900"/>
                  </a:lnTo>
                  <a:lnTo>
                    <a:pt x="2686760" y="5016500"/>
                  </a:lnTo>
                  <a:lnTo>
                    <a:pt x="2710910" y="5003800"/>
                  </a:lnTo>
                  <a:lnTo>
                    <a:pt x="3050003" y="5003800"/>
                  </a:lnTo>
                  <a:lnTo>
                    <a:pt x="3005551" y="4991100"/>
                  </a:lnTo>
                  <a:lnTo>
                    <a:pt x="2962656" y="4978400"/>
                  </a:lnTo>
                  <a:lnTo>
                    <a:pt x="2913342" y="4953000"/>
                  </a:lnTo>
                  <a:lnTo>
                    <a:pt x="2869045" y="4940300"/>
                  </a:lnTo>
                  <a:lnTo>
                    <a:pt x="2828638" y="4914900"/>
                  </a:lnTo>
                  <a:lnTo>
                    <a:pt x="2790994" y="4876800"/>
                  </a:lnTo>
                  <a:lnTo>
                    <a:pt x="2754988" y="4851400"/>
                  </a:lnTo>
                  <a:lnTo>
                    <a:pt x="2719493" y="4826000"/>
                  </a:lnTo>
                  <a:lnTo>
                    <a:pt x="2683383" y="4787900"/>
                  </a:lnTo>
                  <a:lnTo>
                    <a:pt x="2881703" y="4787900"/>
                  </a:lnTo>
                  <a:lnTo>
                    <a:pt x="2855488" y="4775200"/>
                  </a:lnTo>
                  <a:lnTo>
                    <a:pt x="2812537" y="4737100"/>
                  </a:lnTo>
                  <a:lnTo>
                    <a:pt x="2778363" y="4711700"/>
                  </a:lnTo>
                  <a:lnTo>
                    <a:pt x="2752264" y="4660900"/>
                  </a:lnTo>
                  <a:lnTo>
                    <a:pt x="2733538" y="4622800"/>
                  </a:lnTo>
                  <a:lnTo>
                    <a:pt x="2721483" y="4572000"/>
                  </a:lnTo>
                  <a:lnTo>
                    <a:pt x="2709021" y="4546600"/>
                  </a:lnTo>
                  <a:lnTo>
                    <a:pt x="2687415" y="4521200"/>
                  </a:lnTo>
                  <a:lnTo>
                    <a:pt x="2659761" y="4495800"/>
                  </a:lnTo>
                  <a:lnTo>
                    <a:pt x="2629154" y="4483100"/>
                  </a:lnTo>
                  <a:lnTo>
                    <a:pt x="2411904" y="4356100"/>
                  </a:lnTo>
                  <a:lnTo>
                    <a:pt x="2369766" y="4330700"/>
                  </a:lnTo>
                  <a:lnTo>
                    <a:pt x="2328653" y="4305300"/>
                  </a:lnTo>
                  <a:lnTo>
                    <a:pt x="2288818" y="4279900"/>
                  </a:lnTo>
                  <a:lnTo>
                    <a:pt x="2250513" y="4241800"/>
                  </a:lnTo>
                  <a:lnTo>
                    <a:pt x="2213991" y="4203700"/>
                  </a:lnTo>
                  <a:lnTo>
                    <a:pt x="2454050" y="4203700"/>
                  </a:lnTo>
                  <a:lnTo>
                    <a:pt x="2327860" y="4127500"/>
                  </a:lnTo>
                  <a:lnTo>
                    <a:pt x="2242972" y="4089400"/>
                  </a:lnTo>
                  <a:lnTo>
                    <a:pt x="2201164" y="4064000"/>
                  </a:lnTo>
                  <a:lnTo>
                    <a:pt x="2107374" y="4013200"/>
                  </a:lnTo>
                  <a:lnTo>
                    <a:pt x="2057824" y="3987800"/>
                  </a:lnTo>
                  <a:lnTo>
                    <a:pt x="2003679" y="3962400"/>
                  </a:lnTo>
                  <a:lnTo>
                    <a:pt x="1981338" y="3962400"/>
                  </a:lnTo>
                  <a:lnTo>
                    <a:pt x="1960308" y="3949700"/>
                  </a:lnTo>
                  <a:lnTo>
                    <a:pt x="1948422" y="3937000"/>
                  </a:lnTo>
                  <a:lnTo>
                    <a:pt x="1953514" y="3911600"/>
                  </a:lnTo>
                  <a:lnTo>
                    <a:pt x="1970351" y="3898900"/>
                  </a:lnTo>
                  <a:lnTo>
                    <a:pt x="1991915" y="3886200"/>
                  </a:lnTo>
                  <a:lnTo>
                    <a:pt x="2277822" y="3886200"/>
                  </a:lnTo>
                  <a:lnTo>
                    <a:pt x="2241057" y="3873500"/>
                  </a:lnTo>
                  <a:lnTo>
                    <a:pt x="2201427" y="3848100"/>
                  </a:lnTo>
                  <a:lnTo>
                    <a:pt x="2078726" y="3810000"/>
                  </a:lnTo>
                  <a:lnTo>
                    <a:pt x="2041015" y="3797300"/>
                  </a:lnTo>
                  <a:lnTo>
                    <a:pt x="2007129" y="3771900"/>
                  </a:lnTo>
                  <a:lnTo>
                    <a:pt x="1978406" y="3746500"/>
                  </a:lnTo>
                  <a:lnTo>
                    <a:pt x="2033810" y="3733800"/>
                  </a:lnTo>
                  <a:lnTo>
                    <a:pt x="2304674" y="3733800"/>
                  </a:lnTo>
                  <a:lnTo>
                    <a:pt x="2298954" y="3695700"/>
                  </a:lnTo>
                  <a:lnTo>
                    <a:pt x="2291211" y="3644900"/>
                  </a:lnTo>
                  <a:lnTo>
                    <a:pt x="2298915" y="3606800"/>
                  </a:lnTo>
                  <a:lnTo>
                    <a:pt x="2322060" y="3594100"/>
                  </a:lnTo>
                  <a:lnTo>
                    <a:pt x="2360641" y="3581400"/>
                  </a:lnTo>
                  <a:lnTo>
                    <a:pt x="2500074" y="3581400"/>
                  </a:lnTo>
                  <a:lnTo>
                    <a:pt x="2506358" y="3556000"/>
                  </a:lnTo>
                  <a:lnTo>
                    <a:pt x="2494534" y="3517900"/>
                  </a:lnTo>
                  <a:lnTo>
                    <a:pt x="2480288" y="3467100"/>
                  </a:lnTo>
                  <a:lnTo>
                    <a:pt x="2486866" y="3416300"/>
                  </a:lnTo>
                  <a:lnTo>
                    <a:pt x="2505660" y="3365500"/>
                  </a:lnTo>
                  <a:lnTo>
                    <a:pt x="2528062" y="3327400"/>
                  </a:lnTo>
                  <a:lnTo>
                    <a:pt x="2546713" y="3276600"/>
                  </a:lnTo>
                  <a:lnTo>
                    <a:pt x="2549808" y="3225800"/>
                  </a:lnTo>
                  <a:lnTo>
                    <a:pt x="2536693" y="3187700"/>
                  </a:lnTo>
                  <a:lnTo>
                    <a:pt x="2506717" y="3149600"/>
                  </a:lnTo>
                  <a:lnTo>
                    <a:pt x="2459228" y="3111500"/>
                  </a:lnTo>
                  <a:lnTo>
                    <a:pt x="2418595" y="3073400"/>
                  </a:lnTo>
                  <a:lnTo>
                    <a:pt x="2374963" y="3048000"/>
                  </a:lnTo>
                  <a:lnTo>
                    <a:pt x="2326854" y="3022600"/>
                  </a:lnTo>
                  <a:lnTo>
                    <a:pt x="2272792" y="2997200"/>
                  </a:lnTo>
                  <a:lnTo>
                    <a:pt x="2319137" y="2984500"/>
                  </a:lnTo>
                  <a:lnTo>
                    <a:pt x="2343667" y="2971800"/>
                  </a:lnTo>
                  <a:lnTo>
                    <a:pt x="2351405" y="2959100"/>
                  </a:lnTo>
                  <a:lnTo>
                    <a:pt x="2347373" y="2946400"/>
                  </a:lnTo>
                  <a:lnTo>
                    <a:pt x="2336597" y="2933700"/>
                  </a:lnTo>
                  <a:lnTo>
                    <a:pt x="2324100" y="2921000"/>
                  </a:lnTo>
                  <a:lnTo>
                    <a:pt x="2314904" y="2908300"/>
                  </a:lnTo>
                  <a:lnTo>
                    <a:pt x="2314034" y="2882900"/>
                  </a:lnTo>
                  <a:lnTo>
                    <a:pt x="2326513" y="2870200"/>
                  </a:lnTo>
                  <a:lnTo>
                    <a:pt x="2550989" y="2870200"/>
                  </a:lnTo>
                  <a:lnTo>
                    <a:pt x="2526261" y="2857500"/>
                  </a:lnTo>
                  <a:lnTo>
                    <a:pt x="2477133" y="2844800"/>
                  </a:lnTo>
                  <a:lnTo>
                    <a:pt x="2428611" y="2819400"/>
                  </a:lnTo>
                  <a:lnTo>
                    <a:pt x="2380976" y="2806700"/>
                  </a:lnTo>
                  <a:lnTo>
                    <a:pt x="2334506" y="2781300"/>
                  </a:lnTo>
                  <a:lnTo>
                    <a:pt x="2289480" y="2768600"/>
                  </a:lnTo>
                  <a:lnTo>
                    <a:pt x="2246179" y="2743200"/>
                  </a:lnTo>
                  <a:lnTo>
                    <a:pt x="2204880" y="2717800"/>
                  </a:lnTo>
                  <a:lnTo>
                    <a:pt x="2165864" y="2679700"/>
                  </a:lnTo>
                  <a:lnTo>
                    <a:pt x="2129409" y="2654300"/>
                  </a:lnTo>
                  <a:lnTo>
                    <a:pt x="2155523" y="2641600"/>
                  </a:lnTo>
                  <a:lnTo>
                    <a:pt x="2229104" y="2641600"/>
                  </a:lnTo>
                  <a:lnTo>
                    <a:pt x="2228215" y="2628900"/>
                  </a:lnTo>
                  <a:lnTo>
                    <a:pt x="2230501" y="2616200"/>
                  </a:lnTo>
                  <a:lnTo>
                    <a:pt x="2225040" y="2616200"/>
                  </a:lnTo>
                  <a:lnTo>
                    <a:pt x="2170421" y="2578100"/>
                  </a:lnTo>
                  <a:lnTo>
                    <a:pt x="2143186" y="2552700"/>
                  </a:lnTo>
                  <a:lnTo>
                    <a:pt x="2143896" y="2527300"/>
                  </a:lnTo>
                  <a:lnTo>
                    <a:pt x="2173110" y="2501900"/>
                  </a:lnTo>
                  <a:lnTo>
                    <a:pt x="2231390" y="2476500"/>
                  </a:lnTo>
                  <a:lnTo>
                    <a:pt x="2255204" y="2463800"/>
                  </a:lnTo>
                  <a:lnTo>
                    <a:pt x="2264171" y="2438400"/>
                  </a:lnTo>
                  <a:lnTo>
                    <a:pt x="2260875" y="2425700"/>
                  </a:lnTo>
                  <a:lnTo>
                    <a:pt x="2247900" y="2413000"/>
                  </a:lnTo>
                  <a:lnTo>
                    <a:pt x="2235775" y="2400300"/>
                  </a:lnTo>
                  <a:lnTo>
                    <a:pt x="2225389" y="2374900"/>
                  </a:lnTo>
                  <a:lnTo>
                    <a:pt x="2219717" y="2362200"/>
                  </a:lnTo>
                  <a:lnTo>
                    <a:pt x="2221738" y="2336800"/>
                  </a:lnTo>
                  <a:lnTo>
                    <a:pt x="3489325" y="2336800"/>
                  </a:lnTo>
                  <a:lnTo>
                    <a:pt x="3487054" y="2311400"/>
                  </a:lnTo>
                  <a:lnTo>
                    <a:pt x="3458400" y="2286000"/>
                  </a:lnTo>
                  <a:lnTo>
                    <a:pt x="3413172" y="2260600"/>
                  </a:lnTo>
                  <a:lnTo>
                    <a:pt x="3361182" y="2247900"/>
                  </a:lnTo>
                  <a:lnTo>
                    <a:pt x="3097307" y="2247900"/>
                  </a:lnTo>
                  <a:lnTo>
                    <a:pt x="3070629" y="2222500"/>
                  </a:lnTo>
                  <a:lnTo>
                    <a:pt x="3052191" y="2197100"/>
                  </a:lnTo>
                  <a:lnTo>
                    <a:pt x="3031896" y="2159000"/>
                  </a:lnTo>
                  <a:lnTo>
                    <a:pt x="3004423" y="2133600"/>
                  </a:lnTo>
                  <a:lnTo>
                    <a:pt x="2970162" y="2108200"/>
                  </a:lnTo>
                  <a:lnTo>
                    <a:pt x="2929509" y="2082800"/>
                  </a:lnTo>
                  <a:lnTo>
                    <a:pt x="2882522" y="2070100"/>
                  </a:lnTo>
                  <a:lnTo>
                    <a:pt x="2835745" y="2044700"/>
                  </a:lnTo>
                  <a:lnTo>
                    <a:pt x="2788971" y="2032000"/>
                  </a:lnTo>
                  <a:lnTo>
                    <a:pt x="2694618" y="1981200"/>
                  </a:lnTo>
                  <a:lnTo>
                    <a:pt x="2597822" y="1955800"/>
                  </a:lnTo>
                  <a:lnTo>
                    <a:pt x="2547997" y="1930400"/>
                  </a:lnTo>
                  <a:lnTo>
                    <a:pt x="2496947" y="1917700"/>
                  </a:lnTo>
                  <a:lnTo>
                    <a:pt x="2473584" y="1917700"/>
                  </a:lnTo>
                  <a:lnTo>
                    <a:pt x="2451211" y="1905000"/>
                  </a:lnTo>
                  <a:lnTo>
                    <a:pt x="2431956" y="1892300"/>
                  </a:lnTo>
                  <a:lnTo>
                    <a:pt x="2417953" y="1854200"/>
                  </a:lnTo>
                  <a:lnTo>
                    <a:pt x="3526504" y="1854200"/>
                  </a:lnTo>
                  <a:lnTo>
                    <a:pt x="3511601" y="1841500"/>
                  </a:lnTo>
                  <a:lnTo>
                    <a:pt x="3505962" y="1828800"/>
                  </a:lnTo>
                  <a:lnTo>
                    <a:pt x="3497065" y="1778000"/>
                  </a:lnTo>
                  <a:lnTo>
                    <a:pt x="3471613" y="1739900"/>
                  </a:lnTo>
                  <a:lnTo>
                    <a:pt x="3433742" y="1714500"/>
                  </a:lnTo>
                  <a:lnTo>
                    <a:pt x="3387593" y="1701800"/>
                  </a:lnTo>
                  <a:lnTo>
                    <a:pt x="3337305" y="1676400"/>
                  </a:lnTo>
                  <a:lnTo>
                    <a:pt x="3371066" y="1663700"/>
                  </a:lnTo>
                  <a:lnTo>
                    <a:pt x="3488753" y="1663700"/>
                  </a:lnTo>
                  <a:lnTo>
                    <a:pt x="3498599" y="1651000"/>
                  </a:lnTo>
                  <a:lnTo>
                    <a:pt x="3502279" y="1638300"/>
                  </a:lnTo>
                  <a:lnTo>
                    <a:pt x="3500433" y="1625600"/>
                  </a:lnTo>
                  <a:lnTo>
                    <a:pt x="3494278" y="1612900"/>
                  </a:lnTo>
                  <a:lnTo>
                    <a:pt x="3483740" y="1600200"/>
                  </a:lnTo>
                  <a:lnTo>
                    <a:pt x="3468751" y="1587500"/>
                  </a:lnTo>
                  <a:lnTo>
                    <a:pt x="3423025" y="1587500"/>
                  </a:lnTo>
                  <a:lnTo>
                    <a:pt x="3380958" y="1574800"/>
                  </a:lnTo>
                  <a:lnTo>
                    <a:pt x="3341445" y="1562100"/>
                  </a:lnTo>
                  <a:lnTo>
                    <a:pt x="3265672" y="1511300"/>
                  </a:lnTo>
                  <a:lnTo>
                    <a:pt x="3227206" y="1498600"/>
                  </a:lnTo>
                  <a:lnTo>
                    <a:pt x="3186884" y="1473200"/>
                  </a:lnTo>
                  <a:lnTo>
                    <a:pt x="3143603" y="1460500"/>
                  </a:lnTo>
                  <a:lnTo>
                    <a:pt x="3068388" y="1460500"/>
                  </a:lnTo>
                  <a:lnTo>
                    <a:pt x="3065864" y="1435100"/>
                  </a:lnTo>
                  <a:lnTo>
                    <a:pt x="3076590" y="1422400"/>
                  </a:lnTo>
                  <a:lnTo>
                    <a:pt x="3088470" y="1397000"/>
                  </a:lnTo>
                  <a:lnTo>
                    <a:pt x="3089407" y="1371600"/>
                  </a:lnTo>
                  <a:lnTo>
                    <a:pt x="3067304" y="1358900"/>
                  </a:lnTo>
                  <a:lnTo>
                    <a:pt x="3067502" y="1358900"/>
                  </a:lnTo>
                  <a:lnTo>
                    <a:pt x="3086036" y="1346200"/>
                  </a:lnTo>
                  <a:lnTo>
                    <a:pt x="3218434" y="1346200"/>
                  </a:lnTo>
                  <a:lnTo>
                    <a:pt x="3220886" y="1320800"/>
                  </a:lnTo>
                  <a:lnTo>
                    <a:pt x="3206527" y="1295400"/>
                  </a:lnTo>
                  <a:lnTo>
                    <a:pt x="3181929" y="1282700"/>
                  </a:lnTo>
                  <a:lnTo>
                    <a:pt x="3153664" y="1270000"/>
                  </a:lnTo>
                  <a:lnTo>
                    <a:pt x="3102311" y="1244600"/>
                  </a:lnTo>
                  <a:lnTo>
                    <a:pt x="2998746" y="1219200"/>
                  </a:lnTo>
                  <a:lnTo>
                    <a:pt x="2945327" y="1193800"/>
                  </a:lnTo>
                  <a:lnTo>
                    <a:pt x="2890012" y="1193800"/>
                  </a:lnTo>
                  <a:lnTo>
                    <a:pt x="2883658" y="1181100"/>
                  </a:lnTo>
                  <a:lnTo>
                    <a:pt x="2903569" y="1155700"/>
                  </a:lnTo>
                  <a:lnTo>
                    <a:pt x="2932767" y="1130300"/>
                  </a:lnTo>
                  <a:lnTo>
                    <a:pt x="2954274" y="1117600"/>
                  </a:lnTo>
                  <a:lnTo>
                    <a:pt x="2910227" y="1092200"/>
                  </a:lnTo>
                  <a:lnTo>
                    <a:pt x="2865536" y="1079500"/>
                  </a:lnTo>
                  <a:lnTo>
                    <a:pt x="2820238" y="1054100"/>
                  </a:lnTo>
                  <a:lnTo>
                    <a:pt x="2727968" y="1028700"/>
                  </a:lnTo>
                  <a:lnTo>
                    <a:pt x="2681069" y="1003300"/>
                  </a:lnTo>
                  <a:lnTo>
                    <a:pt x="2585928" y="977900"/>
                  </a:lnTo>
                  <a:lnTo>
                    <a:pt x="2537760" y="977900"/>
                  </a:lnTo>
                  <a:lnTo>
                    <a:pt x="2341959" y="927100"/>
                  </a:lnTo>
                  <a:lnTo>
                    <a:pt x="2292411" y="927100"/>
                  </a:lnTo>
                  <a:lnTo>
                    <a:pt x="2142921" y="889000"/>
                  </a:lnTo>
                  <a:lnTo>
                    <a:pt x="2092931" y="889000"/>
                  </a:lnTo>
                  <a:lnTo>
                    <a:pt x="1793899" y="812800"/>
                  </a:lnTo>
                  <a:lnTo>
                    <a:pt x="1744555" y="787400"/>
                  </a:lnTo>
                  <a:lnTo>
                    <a:pt x="1695450" y="774700"/>
                  </a:lnTo>
                  <a:lnTo>
                    <a:pt x="1748858" y="762000"/>
                  </a:lnTo>
                  <a:lnTo>
                    <a:pt x="3030299" y="762000"/>
                  </a:lnTo>
                  <a:lnTo>
                    <a:pt x="3020077" y="736600"/>
                  </a:lnTo>
                  <a:lnTo>
                    <a:pt x="3007106" y="723900"/>
                  </a:lnTo>
                  <a:lnTo>
                    <a:pt x="3005966" y="698500"/>
                  </a:lnTo>
                  <a:lnTo>
                    <a:pt x="3018758" y="698500"/>
                  </a:lnTo>
                  <a:lnTo>
                    <a:pt x="3038931" y="685800"/>
                  </a:lnTo>
                  <a:lnTo>
                    <a:pt x="3349279" y="685800"/>
                  </a:lnTo>
                  <a:lnTo>
                    <a:pt x="3339662" y="660400"/>
                  </a:lnTo>
                  <a:lnTo>
                    <a:pt x="3311765" y="622300"/>
                  </a:lnTo>
                  <a:lnTo>
                    <a:pt x="3273737" y="596900"/>
                  </a:lnTo>
                  <a:lnTo>
                    <a:pt x="3224109" y="584200"/>
                  </a:lnTo>
                  <a:lnTo>
                    <a:pt x="3161411" y="571500"/>
                  </a:lnTo>
                  <a:lnTo>
                    <a:pt x="3095847" y="571500"/>
                  </a:lnTo>
                  <a:lnTo>
                    <a:pt x="3064256" y="558800"/>
                  </a:lnTo>
                  <a:lnTo>
                    <a:pt x="3034665" y="546100"/>
                  </a:lnTo>
                  <a:lnTo>
                    <a:pt x="3018657" y="533400"/>
                  </a:lnTo>
                  <a:lnTo>
                    <a:pt x="3005756" y="520700"/>
                  </a:lnTo>
                  <a:lnTo>
                    <a:pt x="3000071" y="508000"/>
                  </a:lnTo>
                  <a:lnTo>
                    <a:pt x="3005709" y="495300"/>
                  </a:lnTo>
                  <a:lnTo>
                    <a:pt x="3016968" y="482600"/>
                  </a:lnTo>
                  <a:lnTo>
                    <a:pt x="3031680" y="469900"/>
                  </a:lnTo>
                  <a:lnTo>
                    <a:pt x="3256319" y="469900"/>
                  </a:lnTo>
                  <a:lnTo>
                    <a:pt x="2958198" y="393700"/>
                  </a:lnTo>
                  <a:lnTo>
                    <a:pt x="2907387" y="393700"/>
                  </a:lnTo>
                  <a:lnTo>
                    <a:pt x="2855976" y="381000"/>
                  </a:lnTo>
                  <a:lnTo>
                    <a:pt x="2864358" y="342900"/>
                  </a:lnTo>
                  <a:lnTo>
                    <a:pt x="3160230" y="342900"/>
                  </a:lnTo>
                  <a:lnTo>
                    <a:pt x="3117387" y="330200"/>
                  </a:lnTo>
                  <a:lnTo>
                    <a:pt x="3076827" y="317500"/>
                  </a:lnTo>
                  <a:lnTo>
                    <a:pt x="3038856" y="304800"/>
                  </a:lnTo>
                  <a:lnTo>
                    <a:pt x="3051456" y="292100"/>
                  </a:lnTo>
                  <a:lnTo>
                    <a:pt x="3065081" y="279400"/>
                  </a:lnTo>
                  <a:lnTo>
                    <a:pt x="12192000" y="279400"/>
                  </a:lnTo>
                  <a:lnTo>
                    <a:pt x="12192000" y="0"/>
                  </a:lnTo>
                  <a:close/>
                </a:path>
                <a:path w="12192000" h="6845300">
                  <a:moveTo>
                    <a:pt x="10249985" y="3594100"/>
                  </a:moveTo>
                  <a:lnTo>
                    <a:pt x="10240502" y="3594100"/>
                  </a:lnTo>
                  <a:lnTo>
                    <a:pt x="10236519" y="3606800"/>
                  </a:lnTo>
                  <a:lnTo>
                    <a:pt x="10233787" y="3619500"/>
                  </a:lnTo>
                  <a:lnTo>
                    <a:pt x="10231282" y="3644900"/>
                  </a:lnTo>
                  <a:lnTo>
                    <a:pt x="10237565" y="3657600"/>
                  </a:lnTo>
                  <a:lnTo>
                    <a:pt x="10248753" y="3670300"/>
                  </a:lnTo>
                  <a:lnTo>
                    <a:pt x="10260965" y="3683000"/>
                  </a:lnTo>
                  <a:lnTo>
                    <a:pt x="10272266" y="3695700"/>
                  </a:lnTo>
                  <a:lnTo>
                    <a:pt x="10283078" y="3708400"/>
                  </a:lnTo>
                  <a:lnTo>
                    <a:pt x="10291915" y="3733800"/>
                  </a:lnTo>
                  <a:lnTo>
                    <a:pt x="10297287" y="3746500"/>
                  </a:lnTo>
                  <a:lnTo>
                    <a:pt x="10282499" y="3784600"/>
                  </a:lnTo>
                  <a:lnTo>
                    <a:pt x="10248216" y="3822700"/>
                  </a:lnTo>
                  <a:lnTo>
                    <a:pt x="10232274" y="3848100"/>
                  </a:lnTo>
                  <a:lnTo>
                    <a:pt x="10220494" y="3886200"/>
                  </a:lnTo>
                  <a:lnTo>
                    <a:pt x="10209180" y="3911600"/>
                  </a:lnTo>
                  <a:lnTo>
                    <a:pt x="10194640" y="3949700"/>
                  </a:lnTo>
                  <a:lnTo>
                    <a:pt x="10173180" y="3975100"/>
                  </a:lnTo>
                  <a:lnTo>
                    <a:pt x="10141105" y="3987800"/>
                  </a:lnTo>
                  <a:lnTo>
                    <a:pt x="10094722" y="4000500"/>
                  </a:lnTo>
                  <a:lnTo>
                    <a:pt x="10051047" y="4013200"/>
                  </a:lnTo>
                  <a:lnTo>
                    <a:pt x="10015362" y="4038600"/>
                  </a:lnTo>
                  <a:lnTo>
                    <a:pt x="9982940" y="4064000"/>
                  </a:lnTo>
                  <a:lnTo>
                    <a:pt x="9949053" y="4089400"/>
                  </a:lnTo>
                  <a:lnTo>
                    <a:pt x="9900434" y="4114800"/>
                  </a:lnTo>
                  <a:lnTo>
                    <a:pt x="9855179" y="4152900"/>
                  </a:lnTo>
                  <a:lnTo>
                    <a:pt x="9813316" y="4178300"/>
                  </a:lnTo>
                  <a:lnTo>
                    <a:pt x="9774869" y="4216400"/>
                  </a:lnTo>
                  <a:lnTo>
                    <a:pt x="9739868" y="4254500"/>
                  </a:lnTo>
                  <a:lnTo>
                    <a:pt x="9708337" y="4292600"/>
                  </a:lnTo>
                  <a:lnTo>
                    <a:pt x="9680303" y="4330700"/>
                  </a:lnTo>
                  <a:lnTo>
                    <a:pt x="9655794" y="4381500"/>
                  </a:lnTo>
                  <a:lnTo>
                    <a:pt x="9634836" y="4419600"/>
                  </a:lnTo>
                  <a:lnTo>
                    <a:pt x="9617456" y="4470400"/>
                  </a:lnTo>
                  <a:lnTo>
                    <a:pt x="9600146" y="4508500"/>
                  </a:lnTo>
                  <a:lnTo>
                    <a:pt x="9573275" y="4533900"/>
                  </a:lnTo>
                  <a:lnTo>
                    <a:pt x="9542428" y="4559300"/>
                  </a:lnTo>
                  <a:lnTo>
                    <a:pt x="9513189" y="4597400"/>
                  </a:lnTo>
                  <a:lnTo>
                    <a:pt x="9582226" y="4597400"/>
                  </a:lnTo>
                  <a:lnTo>
                    <a:pt x="9596541" y="4610100"/>
                  </a:lnTo>
                  <a:lnTo>
                    <a:pt x="9565251" y="4673600"/>
                  </a:lnTo>
                  <a:lnTo>
                    <a:pt x="9529572" y="4711700"/>
                  </a:lnTo>
                  <a:lnTo>
                    <a:pt x="9487320" y="4737100"/>
                  </a:lnTo>
                  <a:lnTo>
                    <a:pt x="9442450" y="4762500"/>
                  </a:lnTo>
                  <a:lnTo>
                    <a:pt x="9401214" y="4787900"/>
                  </a:lnTo>
                  <a:lnTo>
                    <a:pt x="9360704" y="4813300"/>
                  </a:lnTo>
                  <a:lnTo>
                    <a:pt x="9323413" y="4838700"/>
                  </a:lnTo>
                  <a:lnTo>
                    <a:pt x="9291834" y="4876800"/>
                  </a:lnTo>
                  <a:lnTo>
                    <a:pt x="9268460" y="4914900"/>
                  </a:lnTo>
                  <a:lnTo>
                    <a:pt x="9261213" y="4927600"/>
                  </a:lnTo>
                  <a:lnTo>
                    <a:pt x="9250203" y="4927600"/>
                  </a:lnTo>
                  <a:lnTo>
                    <a:pt x="9236956" y="4940300"/>
                  </a:lnTo>
                  <a:lnTo>
                    <a:pt x="9222994" y="4953000"/>
                  </a:lnTo>
                  <a:lnTo>
                    <a:pt x="9187760" y="4991100"/>
                  </a:lnTo>
                  <a:lnTo>
                    <a:pt x="9151344" y="5041900"/>
                  </a:lnTo>
                  <a:lnTo>
                    <a:pt x="9113781" y="5080000"/>
                  </a:lnTo>
                  <a:lnTo>
                    <a:pt x="9075108" y="5130800"/>
                  </a:lnTo>
                  <a:lnTo>
                    <a:pt x="9035362" y="5168900"/>
                  </a:lnTo>
                  <a:lnTo>
                    <a:pt x="8994580" y="5207000"/>
                  </a:lnTo>
                  <a:lnTo>
                    <a:pt x="8952797" y="5245100"/>
                  </a:lnTo>
                  <a:lnTo>
                    <a:pt x="8910051" y="5283200"/>
                  </a:lnTo>
                  <a:lnTo>
                    <a:pt x="8866378" y="5321300"/>
                  </a:lnTo>
                  <a:lnTo>
                    <a:pt x="8821815" y="5359400"/>
                  </a:lnTo>
                  <a:lnTo>
                    <a:pt x="8776398" y="5397500"/>
                  </a:lnTo>
                  <a:lnTo>
                    <a:pt x="8730164" y="5435600"/>
                  </a:lnTo>
                  <a:lnTo>
                    <a:pt x="8683149" y="5461000"/>
                  </a:lnTo>
                  <a:lnTo>
                    <a:pt x="8635390" y="5499100"/>
                  </a:lnTo>
                  <a:lnTo>
                    <a:pt x="8586924" y="5524500"/>
                  </a:lnTo>
                  <a:lnTo>
                    <a:pt x="8537788" y="5562600"/>
                  </a:lnTo>
                  <a:lnTo>
                    <a:pt x="8437648" y="5613400"/>
                  </a:lnTo>
                  <a:lnTo>
                    <a:pt x="8386718" y="5651500"/>
                  </a:lnTo>
                  <a:lnTo>
                    <a:pt x="8335265" y="5676900"/>
                  </a:lnTo>
                  <a:lnTo>
                    <a:pt x="8124936" y="5778500"/>
                  </a:lnTo>
                  <a:lnTo>
                    <a:pt x="8071409" y="5791200"/>
                  </a:lnTo>
                  <a:lnTo>
                    <a:pt x="7909144" y="5867400"/>
                  </a:lnTo>
                  <a:lnTo>
                    <a:pt x="7854617" y="5880100"/>
                  </a:lnTo>
                  <a:lnTo>
                    <a:pt x="7799931" y="5905500"/>
                  </a:lnTo>
                  <a:lnTo>
                    <a:pt x="7690230" y="5930900"/>
                  </a:lnTo>
                  <a:lnTo>
                    <a:pt x="7635288" y="5956300"/>
                  </a:lnTo>
                  <a:lnTo>
                    <a:pt x="7525404" y="5981700"/>
                  </a:lnTo>
                  <a:lnTo>
                    <a:pt x="7470536" y="6007100"/>
                  </a:lnTo>
                  <a:lnTo>
                    <a:pt x="7038172" y="6108700"/>
                  </a:lnTo>
                  <a:lnTo>
                    <a:pt x="6985499" y="6108700"/>
                  </a:lnTo>
                  <a:lnTo>
                    <a:pt x="6881470" y="6134100"/>
                  </a:lnTo>
                  <a:lnTo>
                    <a:pt x="6830187" y="6134100"/>
                  </a:lnTo>
                  <a:lnTo>
                    <a:pt x="6729268" y="6159500"/>
                  </a:lnTo>
                  <a:lnTo>
                    <a:pt x="6679704" y="6159500"/>
                  </a:lnTo>
                  <a:lnTo>
                    <a:pt x="6630787" y="6172200"/>
                  </a:lnTo>
                  <a:lnTo>
                    <a:pt x="6582554" y="6172200"/>
                  </a:lnTo>
                  <a:lnTo>
                    <a:pt x="6535039" y="6184900"/>
                  </a:lnTo>
                  <a:lnTo>
                    <a:pt x="6488281" y="6184900"/>
                  </a:lnTo>
                  <a:lnTo>
                    <a:pt x="6442316" y="6197600"/>
                  </a:lnTo>
                  <a:lnTo>
                    <a:pt x="6352910" y="6197600"/>
                  </a:lnTo>
                  <a:lnTo>
                    <a:pt x="6309542" y="6210300"/>
                  </a:lnTo>
                  <a:lnTo>
                    <a:pt x="6185221" y="6210300"/>
                  </a:lnTo>
                  <a:lnTo>
                    <a:pt x="6145829" y="6223000"/>
                  </a:lnTo>
                  <a:lnTo>
                    <a:pt x="5933555" y="6223000"/>
                  </a:lnTo>
                  <a:lnTo>
                    <a:pt x="5902531" y="6235700"/>
                  </a:lnTo>
                  <a:lnTo>
                    <a:pt x="12192000" y="6235700"/>
                  </a:lnTo>
                  <a:lnTo>
                    <a:pt x="12192000" y="3632200"/>
                  </a:lnTo>
                  <a:lnTo>
                    <a:pt x="10312879" y="3632200"/>
                  </a:lnTo>
                  <a:lnTo>
                    <a:pt x="10269220" y="3606800"/>
                  </a:lnTo>
                  <a:lnTo>
                    <a:pt x="10249985" y="3594100"/>
                  </a:lnTo>
                  <a:close/>
                </a:path>
                <a:path w="12192000" h="6845300">
                  <a:moveTo>
                    <a:pt x="3050003" y="5003800"/>
                  </a:moveTo>
                  <a:lnTo>
                    <a:pt x="2737488" y="5003800"/>
                  </a:lnTo>
                  <a:lnTo>
                    <a:pt x="2764663" y="5016500"/>
                  </a:lnTo>
                  <a:lnTo>
                    <a:pt x="3046222" y="5092700"/>
                  </a:lnTo>
                  <a:lnTo>
                    <a:pt x="3092588" y="5118100"/>
                  </a:lnTo>
                  <a:lnTo>
                    <a:pt x="3140837" y="5118100"/>
                  </a:lnTo>
                  <a:lnTo>
                    <a:pt x="3192990" y="5130800"/>
                  </a:lnTo>
                  <a:lnTo>
                    <a:pt x="3251073" y="5118100"/>
                  </a:lnTo>
                  <a:lnTo>
                    <a:pt x="3217928" y="5080000"/>
                  </a:lnTo>
                  <a:lnTo>
                    <a:pt x="3179975" y="5054600"/>
                  </a:lnTo>
                  <a:lnTo>
                    <a:pt x="3138489" y="5029200"/>
                  </a:lnTo>
                  <a:lnTo>
                    <a:pt x="3050003" y="5003800"/>
                  </a:lnTo>
                  <a:close/>
                </a:path>
                <a:path w="12192000" h="6845300">
                  <a:moveTo>
                    <a:pt x="2881703" y="4787900"/>
                  </a:moveTo>
                  <a:lnTo>
                    <a:pt x="2777653" y="4787900"/>
                  </a:lnTo>
                  <a:lnTo>
                    <a:pt x="2898775" y="4826000"/>
                  </a:lnTo>
                  <a:lnTo>
                    <a:pt x="2901882" y="4813300"/>
                  </a:lnTo>
                  <a:lnTo>
                    <a:pt x="2905061" y="4800600"/>
                  </a:lnTo>
                  <a:lnTo>
                    <a:pt x="2907919" y="4800600"/>
                  </a:lnTo>
                  <a:lnTo>
                    <a:pt x="2881703" y="4787900"/>
                  </a:lnTo>
                  <a:close/>
                </a:path>
                <a:path w="12192000" h="6845300">
                  <a:moveTo>
                    <a:pt x="2454050" y="4203700"/>
                  </a:moveTo>
                  <a:lnTo>
                    <a:pt x="2213991" y="4203700"/>
                  </a:lnTo>
                  <a:lnTo>
                    <a:pt x="2264183" y="4216400"/>
                  </a:lnTo>
                  <a:lnTo>
                    <a:pt x="2359966" y="4241800"/>
                  </a:lnTo>
                  <a:lnTo>
                    <a:pt x="2407078" y="4267200"/>
                  </a:lnTo>
                  <a:lnTo>
                    <a:pt x="2454684" y="4279900"/>
                  </a:lnTo>
                  <a:lnTo>
                    <a:pt x="2503545" y="4305300"/>
                  </a:lnTo>
                  <a:lnTo>
                    <a:pt x="2554420" y="4318000"/>
                  </a:lnTo>
                  <a:lnTo>
                    <a:pt x="2608072" y="4330700"/>
                  </a:lnTo>
                  <a:lnTo>
                    <a:pt x="2571955" y="4292600"/>
                  </a:lnTo>
                  <a:lnTo>
                    <a:pt x="2534054" y="4267200"/>
                  </a:lnTo>
                  <a:lnTo>
                    <a:pt x="2494656" y="4229100"/>
                  </a:lnTo>
                  <a:lnTo>
                    <a:pt x="2454050" y="4203700"/>
                  </a:lnTo>
                  <a:close/>
                </a:path>
                <a:path w="12192000" h="6845300">
                  <a:moveTo>
                    <a:pt x="2277822" y="3886200"/>
                  </a:moveTo>
                  <a:lnTo>
                    <a:pt x="2016218" y="3886200"/>
                  </a:lnTo>
                  <a:lnTo>
                    <a:pt x="2041270" y="3898900"/>
                  </a:lnTo>
                  <a:lnTo>
                    <a:pt x="2089473" y="3911600"/>
                  </a:lnTo>
                  <a:lnTo>
                    <a:pt x="2139400" y="3911600"/>
                  </a:lnTo>
                  <a:lnTo>
                    <a:pt x="2192137" y="3924300"/>
                  </a:lnTo>
                  <a:lnTo>
                    <a:pt x="2310384" y="3924300"/>
                  </a:lnTo>
                  <a:lnTo>
                    <a:pt x="2277822" y="3886200"/>
                  </a:lnTo>
                  <a:close/>
                </a:path>
                <a:path w="12192000" h="6845300">
                  <a:moveTo>
                    <a:pt x="2304674" y="3733800"/>
                  </a:moveTo>
                  <a:lnTo>
                    <a:pt x="2033810" y="3733800"/>
                  </a:lnTo>
                  <a:lnTo>
                    <a:pt x="2085173" y="3746500"/>
                  </a:lnTo>
                  <a:lnTo>
                    <a:pt x="2133725" y="3746500"/>
                  </a:lnTo>
                  <a:lnTo>
                    <a:pt x="2227326" y="3771900"/>
                  </a:lnTo>
                  <a:lnTo>
                    <a:pt x="2270682" y="3771900"/>
                  </a:lnTo>
                  <a:lnTo>
                    <a:pt x="2295858" y="3759200"/>
                  </a:lnTo>
                  <a:lnTo>
                    <a:pt x="2304674" y="3733800"/>
                  </a:lnTo>
                  <a:close/>
                </a:path>
                <a:path w="12192000" h="6845300">
                  <a:moveTo>
                    <a:pt x="12192000" y="279400"/>
                  </a:moveTo>
                  <a:lnTo>
                    <a:pt x="3139682" y="279400"/>
                  </a:lnTo>
                  <a:lnTo>
                    <a:pt x="3154172" y="292100"/>
                  </a:lnTo>
                  <a:lnTo>
                    <a:pt x="3253905" y="292100"/>
                  </a:lnTo>
                  <a:lnTo>
                    <a:pt x="3453390" y="317500"/>
                  </a:lnTo>
                  <a:lnTo>
                    <a:pt x="3802577" y="355600"/>
                  </a:lnTo>
                  <a:lnTo>
                    <a:pt x="4002177" y="381000"/>
                  </a:lnTo>
                  <a:lnTo>
                    <a:pt x="4052086" y="381000"/>
                  </a:lnTo>
                  <a:lnTo>
                    <a:pt x="4101999" y="393700"/>
                  </a:lnTo>
                  <a:lnTo>
                    <a:pt x="4201837" y="393700"/>
                  </a:lnTo>
                  <a:lnTo>
                    <a:pt x="4251762" y="406400"/>
                  </a:lnTo>
                  <a:lnTo>
                    <a:pt x="4301692" y="406400"/>
                  </a:lnTo>
                  <a:lnTo>
                    <a:pt x="4351626" y="419100"/>
                  </a:lnTo>
                  <a:lnTo>
                    <a:pt x="4452320" y="419100"/>
                  </a:lnTo>
                  <a:lnTo>
                    <a:pt x="4503102" y="431800"/>
                  </a:lnTo>
                  <a:lnTo>
                    <a:pt x="4604747" y="431800"/>
                  </a:lnTo>
                  <a:lnTo>
                    <a:pt x="4655605" y="444500"/>
                  </a:lnTo>
                  <a:lnTo>
                    <a:pt x="4808303" y="444500"/>
                  </a:lnTo>
                  <a:lnTo>
                    <a:pt x="4859239" y="457200"/>
                  </a:lnTo>
                  <a:lnTo>
                    <a:pt x="5012128" y="457200"/>
                  </a:lnTo>
                  <a:lnTo>
                    <a:pt x="5063113" y="469900"/>
                  </a:lnTo>
                  <a:lnTo>
                    <a:pt x="5318129" y="469900"/>
                  </a:lnTo>
                  <a:lnTo>
                    <a:pt x="5369138" y="482600"/>
                  </a:lnTo>
                  <a:lnTo>
                    <a:pt x="5573141" y="482600"/>
                  </a:lnTo>
                  <a:lnTo>
                    <a:pt x="5623823" y="495300"/>
                  </a:lnTo>
                  <a:lnTo>
                    <a:pt x="5826472" y="495300"/>
                  </a:lnTo>
                  <a:lnTo>
                    <a:pt x="5877113" y="508000"/>
                  </a:lnTo>
                  <a:lnTo>
                    <a:pt x="6028980" y="508000"/>
                  </a:lnTo>
                  <a:lnTo>
                    <a:pt x="6079583" y="520700"/>
                  </a:lnTo>
                  <a:lnTo>
                    <a:pt x="6180760" y="520700"/>
                  </a:lnTo>
                  <a:lnTo>
                    <a:pt x="6231333" y="533400"/>
                  </a:lnTo>
                  <a:lnTo>
                    <a:pt x="6332448" y="533400"/>
                  </a:lnTo>
                  <a:lnTo>
                    <a:pt x="6382989" y="546100"/>
                  </a:lnTo>
                  <a:lnTo>
                    <a:pt x="6484037" y="546100"/>
                  </a:lnTo>
                  <a:lnTo>
                    <a:pt x="6534544" y="558800"/>
                  </a:lnTo>
                  <a:lnTo>
                    <a:pt x="6635523" y="558800"/>
                  </a:lnTo>
                  <a:lnTo>
                    <a:pt x="6685995" y="571500"/>
                  </a:lnTo>
                  <a:lnTo>
                    <a:pt x="6736453" y="571500"/>
                  </a:lnTo>
                  <a:lnTo>
                    <a:pt x="6786900" y="584200"/>
                  </a:lnTo>
                  <a:lnTo>
                    <a:pt x="6887754" y="584200"/>
                  </a:lnTo>
                  <a:lnTo>
                    <a:pt x="6938161" y="596900"/>
                  </a:lnTo>
                  <a:lnTo>
                    <a:pt x="7037575" y="609600"/>
                  </a:lnTo>
                  <a:lnTo>
                    <a:pt x="7086639" y="609600"/>
                  </a:lnTo>
                  <a:lnTo>
                    <a:pt x="7135746" y="622300"/>
                  </a:lnTo>
                  <a:lnTo>
                    <a:pt x="7234086" y="622300"/>
                  </a:lnTo>
                  <a:lnTo>
                    <a:pt x="7283317" y="635000"/>
                  </a:lnTo>
                  <a:lnTo>
                    <a:pt x="8025130" y="635000"/>
                  </a:lnTo>
                  <a:lnTo>
                    <a:pt x="8123178" y="660400"/>
                  </a:lnTo>
                  <a:lnTo>
                    <a:pt x="8223627" y="660400"/>
                  </a:lnTo>
                  <a:lnTo>
                    <a:pt x="8274399" y="673100"/>
                  </a:lnTo>
                  <a:lnTo>
                    <a:pt x="8477819" y="673100"/>
                  </a:lnTo>
                  <a:lnTo>
                    <a:pt x="8528050" y="685800"/>
                  </a:lnTo>
                  <a:lnTo>
                    <a:pt x="8508921" y="723900"/>
                  </a:lnTo>
                  <a:lnTo>
                    <a:pt x="8481193" y="762000"/>
                  </a:lnTo>
                  <a:lnTo>
                    <a:pt x="8446680" y="787400"/>
                  </a:lnTo>
                  <a:lnTo>
                    <a:pt x="8407197" y="800100"/>
                  </a:lnTo>
                  <a:lnTo>
                    <a:pt x="8364558" y="825500"/>
                  </a:lnTo>
                  <a:lnTo>
                    <a:pt x="8320579" y="838200"/>
                  </a:lnTo>
                  <a:lnTo>
                    <a:pt x="8277072" y="863600"/>
                  </a:lnTo>
                  <a:lnTo>
                    <a:pt x="8235854" y="876300"/>
                  </a:lnTo>
                  <a:lnTo>
                    <a:pt x="8198739" y="914400"/>
                  </a:lnTo>
                  <a:lnTo>
                    <a:pt x="8248841" y="914400"/>
                  </a:lnTo>
                  <a:lnTo>
                    <a:pt x="8298031" y="927100"/>
                  </a:lnTo>
                  <a:lnTo>
                    <a:pt x="8534421" y="990600"/>
                  </a:lnTo>
                  <a:lnTo>
                    <a:pt x="8580608" y="990600"/>
                  </a:lnTo>
                  <a:lnTo>
                    <a:pt x="8672830" y="1016000"/>
                  </a:lnTo>
                  <a:lnTo>
                    <a:pt x="8721018" y="1028700"/>
                  </a:lnTo>
                  <a:lnTo>
                    <a:pt x="8859459" y="1066800"/>
                  </a:lnTo>
                  <a:lnTo>
                    <a:pt x="8904478" y="1092200"/>
                  </a:lnTo>
                  <a:lnTo>
                    <a:pt x="8994470" y="1117600"/>
                  </a:lnTo>
                  <a:lnTo>
                    <a:pt x="9039992" y="1143000"/>
                  </a:lnTo>
                  <a:lnTo>
                    <a:pt x="9133459" y="1168400"/>
                  </a:lnTo>
                  <a:lnTo>
                    <a:pt x="9159638" y="1168400"/>
                  </a:lnTo>
                  <a:lnTo>
                    <a:pt x="9185068" y="1193800"/>
                  </a:lnTo>
                  <a:lnTo>
                    <a:pt x="9206378" y="1206500"/>
                  </a:lnTo>
                  <a:lnTo>
                    <a:pt x="9220200" y="1219200"/>
                  </a:lnTo>
                  <a:lnTo>
                    <a:pt x="9231279" y="1244600"/>
                  </a:lnTo>
                  <a:lnTo>
                    <a:pt x="9252138" y="1257300"/>
                  </a:lnTo>
                  <a:lnTo>
                    <a:pt x="9281583" y="1270000"/>
                  </a:lnTo>
                  <a:lnTo>
                    <a:pt x="9318419" y="1295400"/>
                  </a:lnTo>
                  <a:lnTo>
                    <a:pt x="9361451" y="1308100"/>
                  </a:lnTo>
                  <a:lnTo>
                    <a:pt x="9409485" y="1333500"/>
                  </a:lnTo>
                  <a:lnTo>
                    <a:pt x="9461325" y="1358900"/>
                  </a:lnTo>
                  <a:lnTo>
                    <a:pt x="9515778" y="1384300"/>
                  </a:lnTo>
                  <a:lnTo>
                    <a:pt x="9682865" y="1460500"/>
                  </a:lnTo>
                  <a:lnTo>
                    <a:pt x="9735821" y="1473200"/>
                  </a:lnTo>
                  <a:lnTo>
                    <a:pt x="9785416" y="1498600"/>
                  </a:lnTo>
                  <a:lnTo>
                    <a:pt x="9830455" y="1524000"/>
                  </a:lnTo>
                  <a:lnTo>
                    <a:pt x="9869745" y="1549400"/>
                  </a:lnTo>
                  <a:lnTo>
                    <a:pt x="9902090" y="1562100"/>
                  </a:lnTo>
                  <a:lnTo>
                    <a:pt x="9926296" y="1587500"/>
                  </a:lnTo>
                  <a:lnTo>
                    <a:pt x="9941167" y="1600200"/>
                  </a:lnTo>
                  <a:lnTo>
                    <a:pt x="9945511" y="1612900"/>
                  </a:lnTo>
                  <a:lnTo>
                    <a:pt x="9938131" y="1625600"/>
                  </a:lnTo>
                  <a:lnTo>
                    <a:pt x="9907926" y="1651000"/>
                  </a:lnTo>
                  <a:lnTo>
                    <a:pt x="9874424" y="1676400"/>
                  </a:lnTo>
                  <a:lnTo>
                    <a:pt x="9838422" y="1689100"/>
                  </a:lnTo>
                  <a:lnTo>
                    <a:pt x="9800717" y="1714500"/>
                  </a:lnTo>
                  <a:lnTo>
                    <a:pt x="9839855" y="1739900"/>
                  </a:lnTo>
                  <a:lnTo>
                    <a:pt x="9880487" y="1765300"/>
                  </a:lnTo>
                  <a:lnTo>
                    <a:pt x="9965760" y="1790700"/>
                  </a:lnTo>
                  <a:lnTo>
                    <a:pt x="10055606" y="1816100"/>
                  </a:lnTo>
                  <a:lnTo>
                    <a:pt x="10075826" y="1816100"/>
                  </a:lnTo>
                  <a:lnTo>
                    <a:pt x="10093642" y="1828800"/>
                  </a:lnTo>
                  <a:lnTo>
                    <a:pt x="10106790" y="1841500"/>
                  </a:lnTo>
                  <a:lnTo>
                    <a:pt x="10113010" y="1854200"/>
                  </a:lnTo>
                  <a:lnTo>
                    <a:pt x="10109874" y="1879600"/>
                  </a:lnTo>
                  <a:lnTo>
                    <a:pt x="10098500" y="1892300"/>
                  </a:lnTo>
                  <a:lnTo>
                    <a:pt x="10082220" y="1905000"/>
                  </a:lnTo>
                  <a:lnTo>
                    <a:pt x="10064369" y="1905000"/>
                  </a:lnTo>
                  <a:lnTo>
                    <a:pt x="10039911" y="1917700"/>
                  </a:lnTo>
                  <a:lnTo>
                    <a:pt x="10014823" y="1930400"/>
                  </a:lnTo>
                  <a:lnTo>
                    <a:pt x="9988091" y="1943100"/>
                  </a:lnTo>
                  <a:lnTo>
                    <a:pt x="9958705" y="1943100"/>
                  </a:lnTo>
                  <a:lnTo>
                    <a:pt x="9913707" y="1955800"/>
                  </a:lnTo>
                  <a:lnTo>
                    <a:pt x="9877996" y="1981200"/>
                  </a:lnTo>
                  <a:lnTo>
                    <a:pt x="9847619" y="2006600"/>
                  </a:lnTo>
                  <a:lnTo>
                    <a:pt x="9818624" y="2032000"/>
                  </a:lnTo>
                  <a:lnTo>
                    <a:pt x="9798700" y="2082800"/>
                  </a:lnTo>
                  <a:lnTo>
                    <a:pt x="9803961" y="2095500"/>
                  </a:lnTo>
                  <a:lnTo>
                    <a:pt x="9824212" y="2108200"/>
                  </a:lnTo>
                  <a:lnTo>
                    <a:pt x="9876623" y="2133600"/>
                  </a:lnTo>
                  <a:lnTo>
                    <a:pt x="9901364" y="2159000"/>
                  </a:lnTo>
                  <a:lnTo>
                    <a:pt x="9908293" y="2197100"/>
                  </a:lnTo>
                  <a:lnTo>
                    <a:pt x="9907270" y="2235200"/>
                  </a:lnTo>
                  <a:lnTo>
                    <a:pt x="9895853" y="2286000"/>
                  </a:lnTo>
                  <a:lnTo>
                    <a:pt x="9868804" y="2324100"/>
                  </a:lnTo>
                  <a:lnTo>
                    <a:pt x="9829778" y="2349500"/>
                  </a:lnTo>
                  <a:lnTo>
                    <a:pt x="9782429" y="2374900"/>
                  </a:lnTo>
                  <a:lnTo>
                    <a:pt x="9763902" y="2374900"/>
                  </a:lnTo>
                  <a:lnTo>
                    <a:pt x="9744900" y="2387600"/>
                  </a:lnTo>
                  <a:lnTo>
                    <a:pt x="9728565" y="2387600"/>
                  </a:lnTo>
                  <a:lnTo>
                    <a:pt x="9718040" y="2413000"/>
                  </a:lnTo>
                  <a:lnTo>
                    <a:pt x="9747642" y="2425700"/>
                  </a:lnTo>
                  <a:lnTo>
                    <a:pt x="9869457" y="2425700"/>
                  </a:lnTo>
                  <a:lnTo>
                    <a:pt x="9893474" y="2438400"/>
                  </a:lnTo>
                  <a:lnTo>
                    <a:pt x="9902608" y="2451100"/>
                  </a:lnTo>
                  <a:lnTo>
                    <a:pt x="9885299" y="2476500"/>
                  </a:lnTo>
                  <a:lnTo>
                    <a:pt x="9880296" y="2489200"/>
                  </a:lnTo>
                  <a:lnTo>
                    <a:pt x="9883568" y="2501900"/>
                  </a:lnTo>
                  <a:lnTo>
                    <a:pt x="9892532" y="2501900"/>
                  </a:lnTo>
                  <a:lnTo>
                    <a:pt x="9904603" y="2514600"/>
                  </a:lnTo>
                  <a:lnTo>
                    <a:pt x="9951584" y="2514600"/>
                  </a:lnTo>
                  <a:lnTo>
                    <a:pt x="9979601" y="2540000"/>
                  </a:lnTo>
                  <a:lnTo>
                    <a:pt x="9993983" y="2565400"/>
                  </a:lnTo>
                  <a:lnTo>
                    <a:pt x="10000056" y="2590800"/>
                  </a:lnTo>
                  <a:lnTo>
                    <a:pt x="10003148" y="2628900"/>
                  </a:lnTo>
                  <a:lnTo>
                    <a:pt x="10008586" y="2654300"/>
                  </a:lnTo>
                  <a:lnTo>
                    <a:pt x="10021697" y="2679700"/>
                  </a:lnTo>
                  <a:lnTo>
                    <a:pt x="10026280" y="2692400"/>
                  </a:lnTo>
                  <a:lnTo>
                    <a:pt x="10023316" y="2717800"/>
                  </a:lnTo>
                  <a:lnTo>
                    <a:pt x="10014588" y="2730500"/>
                  </a:lnTo>
                  <a:lnTo>
                    <a:pt x="10001885" y="2730500"/>
                  </a:lnTo>
                  <a:lnTo>
                    <a:pt x="9956269" y="2755900"/>
                  </a:lnTo>
                  <a:lnTo>
                    <a:pt x="9920810" y="2781300"/>
                  </a:lnTo>
                  <a:lnTo>
                    <a:pt x="9892960" y="2819400"/>
                  </a:lnTo>
                  <a:lnTo>
                    <a:pt x="9870170" y="2857500"/>
                  </a:lnTo>
                  <a:lnTo>
                    <a:pt x="9829581" y="2933700"/>
                  </a:lnTo>
                  <a:lnTo>
                    <a:pt x="9806686" y="2971800"/>
                  </a:lnTo>
                  <a:lnTo>
                    <a:pt x="9856239" y="2997200"/>
                  </a:lnTo>
                  <a:lnTo>
                    <a:pt x="10014331" y="3035300"/>
                  </a:lnTo>
                  <a:lnTo>
                    <a:pt x="10054528" y="3060700"/>
                  </a:lnTo>
                  <a:lnTo>
                    <a:pt x="10069210" y="3073400"/>
                  </a:lnTo>
                  <a:lnTo>
                    <a:pt x="10059533" y="3111500"/>
                  </a:lnTo>
                  <a:lnTo>
                    <a:pt x="10026650" y="3149600"/>
                  </a:lnTo>
                  <a:lnTo>
                    <a:pt x="10114383" y="3162300"/>
                  </a:lnTo>
                  <a:lnTo>
                    <a:pt x="10154634" y="3175000"/>
                  </a:lnTo>
                  <a:lnTo>
                    <a:pt x="10157309" y="3213100"/>
                  </a:lnTo>
                  <a:lnTo>
                    <a:pt x="10132314" y="3276600"/>
                  </a:lnTo>
                  <a:lnTo>
                    <a:pt x="10184503" y="3276600"/>
                  </a:lnTo>
                  <a:lnTo>
                    <a:pt x="10230985" y="3289300"/>
                  </a:lnTo>
                  <a:lnTo>
                    <a:pt x="10271386" y="3314700"/>
                  </a:lnTo>
                  <a:lnTo>
                    <a:pt x="10305334" y="3340100"/>
                  </a:lnTo>
                  <a:lnTo>
                    <a:pt x="10352376" y="3403600"/>
                  </a:lnTo>
                  <a:lnTo>
                    <a:pt x="10364724" y="3454400"/>
                  </a:lnTo>
                  <a:lnTo>
                    <a:pt x="10380356" y="3492500"/>
                  </a:lnTo>
                  <a:lnTo>
                    <a:pt x="10410158" y="3517900"/>
                  </a:lnTo>
                  <a:lnTo>
                    <a:pt x="10450198" y="3543300"/>
                  </a:lnTo>
                  <a:lnTo>
                    <a:pt x="10496550" y="3568700"/>
                  </a:lnTo>
                  <a:lnTo>
                    <a:pt x="10458447" y="3594100"/>
                  </a:lnTo>
                  <a:lnTo>
                    <a:pt x="10422824" y="3606800"/>
                  </a:lnTo>
                  <a:lnTo>
                    <a:pt x="10387885" y="3632200"/>
                  </a:lnTo>
                  <a:lnTo>
                    <a:pt x="12192000" y="3632200"/>
                  </a:lnTo>
                  <a:lnTo>
                    <a:pt x="12192000" y="279400"/>
                  </a:lnTo>
                  <a:close/>
                </a:path>
                <a:path w="12192000" h="6845300">
                  <a:moveTo>
                    <a:pt x="2500074" y="3581400"/>
                  </a:moveTo>
                  <a:lnTo>
                    <a:pt x="2414651" y="3581400"/>
                  </a:lnTo>
                  <a:lnTo>
                    <a:pt x="2471048" y="3594100"/>
                  </a:lnTo>
                  <a:lnTo>
                    <a:pt x="2500074" y="3581400"/>
                  </a:lnTo>
                  <a:close/>
                </a:path>
                <a:path w="12192000" h="6845300">
                  <a:moveTo>
                    <a:pt x="2550989" y="2870200"/>
                  </a:moveTo>
                  <a:lnTo>
                    <a:pt x="2367438" y="2870200"/>
                  </a:lnTo>
                  <a:lnTo>
                    <a:pt x="2529026" y="2921000"/>
                  </a:lnTo>
                  <a:lnTo>
                    <a:pt x="2572648" y="2946400"/>
                  </a:lnTo>
                  <a:lnTo>
                    <a:pt x="2619061" y="2946400"/>
                  </a:lnTo>
                  <a:lnTo>
                    <a:pt x="2669015" y="2959100"/>
                  </a:lnTo>
                  <a:lnTo>
                    <a:pt x="2723261" y="2946400"/>
                  </a:lnTo>
                  <a:lnTo>
                    <a:pt x="2625222" y="2895600"/>
                  </a:lnTo>
                  <a:lnTo>
                    <a:pt x="2575717" y="2882900"/>
                  </a:lnTo>
                  <a:lnTo>
                    <a:pt x="2550989" y="2870200"/>
                  </a:lnTo>
                  <a:close/>
                </a:path>
                <a:path w="12192000" h="6845300">
                  <a:moveTo>
                    <a:pt x="3199130" y="2336800"/>
                  </a:moveTo>
                  <a:lnTo>
                    <a:pt x="2811468" y="2336800"/>
                  </a:lnTo>
                  <a:lnTo>
                    <a:pt x="2861056" y="2349500"/>
                  </a:lnTo>
                  <a:lnTo>
                    <a:pt x="2885631" y="2349500"/>
                  </a:lnTo>
                  <a:lnTo>
                    <a:pt x="2921303" y="2362200"/>
                  </a:lnTo>
                  <a:lnTo>
                    <a:pt x="2964706" y="2374900"/>
                  </a:lnTo>
                  <a:lnTo>
                    <a:pt x="3061254" y="2400300"/>
                  </a:lnTo>
                  <a:lnTo>
                    <a:pt x="3107671" y="2400300"/>
                  </a:lnTo>
                  <a:lnTo>
                    <a:pt x="3148365" y="2387600"/>
                  </a:lnTo>
                  <a:lnTo>
                    <a:pt x="3179972" y="2374900"/>
                  </a:lnTo>
                  <a:lnTo>
                    <a:pt x="3199130" y="2336800"/>
                  </a:lnTo>
                  <a:close/>
                </a:path>
                <a:path w="12192000" h="6845300">
                  <a:moveTo>
                    <a:pt x="2595766" y="2362200"/>
                  </a:moveTo>
                  <a:lnTo>
                    <a:pt x="2354231" y="2362200"/>
                  </a:lnTo>
                  <a:lnTo>
                    <a:pt x="2416229" y="2374900"/>
                  </a:lnTo>
                  <a:lnTo>
                    <a:pt x="2541279" y="2374900"/>
                  </a:lnTo>
                  <a:lnTo>
                    <a:pt x="2595766" y="2362200"/>
                  </a:lnTo>
                  <a:close/>
                </a:path>
                <a:path w="12192000" h="6845300">
                  <a:moveTo>
                    <a:pt x="2811468" y="2336800"/>
                  </a:moveTo>
                  <a:lnTo>
                    <a:pt x="2221738" y="2336800"/>
                  </a:lnTo>
                  <a:lnTo>
                    <a:pt x="2252703" y="2349500"/>
                  </a:lnTo>
                  <a:lnTo>
                    <a:pt x="2298295" y="2362200"/>
                  </a:lnTo>
                  <a:lnTo>
                    <a:pt x="2667254" y="2362200"/>
                  </a:lnTo>
                  <a:lnTo>
                    <a:pt x="2715055" y="2349500"/>
                  </a:lnTo>
                  <a:lnTo>
                    <a:pt x="2762964" y="2349500"/>
                  </a:lnTo>
                  <a:lnTo>
                    <a:pt x="2811468" y="2336800"/>
                  </a:lnTo>
                  <a:close/>
                </a:path>
                <a:path w="12192000" h="6845300">
                  <a:moveTo>
                    <a:pt x="3489325" y="2336800"/>
                  </a:moveTo>
                  <a:lnTo>
                    <a:pt x="3216721" y="2336800"/>
                  </a:lnTo>
                  <a:lnTo>
                    <a:pt x="3257756" y="2349500"/>
                  </a:lnTo>
                  <a:lnTo>
                    <a:pt x="3355721" y="2349500"/>
                  </a:lnTo>
                  <a:lnTo>
                    <a:pt x="3392223" y="2362200"/>
                  </a:lnTo>
                  <a:lnTo>
                    <a:pt x="3461609" y="2362200"/>
                  </a:lnTo>
                  <a:lnTo>
                    <a:pt x="3489325" y="2336800"/>
                  </a:lnTo>
                  <a:close/>
                </a:path>
                <a:path w="12192000" h="6845300">
                  <a:moveTo>
                    <a:pt x="3526504" y="1854200"/>
                  </a:moveTo>
                  <a:lnTo>
                    <a:pt x="2417953" y="1854200"/>
                  </a:lnTo>
                  <a:lnTo>
                    <a:pt x="3202034" y="2057400"/>
                  </a:lnTo>
                  <a:lnTo>
                    <a:pt x="3251156" y="2057400"/>
                  </a:lnTo>
                  <a:lnTo>
                    <a:pt x="3350078" y="2082800"/>
                  </a:lnTo>
                  <a:lnTo>
                    <a:pt x="3399945" y="2082800"/>
                  </a:lnTo>
                  <a:lnTo>
                    <a:pt x="3450127" y="2095500"/>
                  </a:lnTo>
                  <a:lnTo>
                    <a:pt x="3654679" y="2095500"/>
                  </a:lnTo>
                  <a:lnTo>
                    <a:pt x="3562752" y="2070100"/>
                  </a:lnTo>
                  <a:lnTo>
                    <a:pt x="3368946" y="2019300"/>
                  </a:lnTo>
                  <a:lnTo>
                    <a:pt x="3320461" y="2019300"/>
                  </a:lnTo>
                  <a:lnTo>
                    <a:pt x="3272663" y="1993900"/>
                  </a:lnTo>
                  <a:lnTo>
                    <a:pt x="3658786" y="1993900"/>
                  </a:lnTo>
                  <a:lnTo>
                    <a:pt x="3674491" y="1955800"/>
                  </a:lnTo>
                  <a:lnTo>
                    <a:pt x="3671697" y="1943100"/>
                  </a:lnTo>
                  <a:lnTo>
                    <a:pt x="3672204" y="1943100"/>
                  </a:lnTo>
                  <a:lnTo>
                    <a:pt x="3652279" y="1905000"/>
                  </a:lnTo>
                  <a:lnTo>
                    <a:pt x="3599094" y="1879600"/>
                  </a:lnTo>
                  <a:lnTo>
                    <a:pt x="3567429" y="1866900"/>
                  </a:lnTo>
                  <a:lnTo>
                    <a:pt x="3546502" y="1866900"/>
                  </a:lnTo>
                  <a:lnTo>
                    <a:pt x="3526504" y="1854200"/>
                  </a:lnTo>
                  <a:close/>
                </a:path>
                <a:path w="12192000" h="6845300">
                  <a:moveTo>
                    <a:pt x="3658786" y="1993900"/>
                  </a:moveTo>
                  <a:lnTo>
                    <a:pt x="3429299" y="1993900"/>
                  </a:lnTo>
                  <a:lnTo>
                    <a:pt x="3531235" y="2019300"/>
                  </a:lnTo>
                  <a:lnTo>
                    <a:pt x="3626580" y="2019300"/>
                  </a:lnTo>
                  <a:lnTo>
                    <a:pt x="3658786" y="1993900"/>
                  </a:lnTo>
                  <a:close/>
                </a:path>
                <a:path w="12192000" h="6845300">
                  <a:moveTo>
                    <a:pt x="3218434" y="1346200"/>
                  </a:moveTo>
                  <a:lnTo>
                    <a:pt x="3156426" y="1346200"/>
                  </a:lnTo>
                  <a:lnTo>
                    <a:pt x="3175698" y="1358900"/>
                  </a:lnTo>
                  <a:lnTo>
                    <a:pt x="3196018" y="1358900"/>
                  </a:lnTo>
                  <a:lnTo>
                    <a:pt x="3218434" y="1346200"/>
                  </a:lnTo>
                  <a:close/>
                </a:path>
                <a:path w="12192000" h="6845300">
                  <a:moveTo>
                    <a:pt x="2871216" y="800100"/>
                  </a:moveTo>
                  <a:lnTo>
                    <a:pt x="2718729" y="800100"/>
                  </a:lnTo>
                  <a:lnTo>
                    <a:pt x="2813654" y="825500"/>
                  </a:lnTo>
                  <a:lnTo>
                    <a:pt x="2948733" y="863600"/>
                  </a:lnTo>
                  <a:lnTo>
                    <a:pt x="2997948" y="850900"/>
                  </a:lnTo>
                  <a:lnTo>
                    <a:pt x="3053080" y="838200"/>
                  </a:lnTo>
                  <a:lnTo>
                    <a:pt x="3002482" y="825500"/>
                  </a:lnTo>
                  <a:lnTo>
                    <a:pt x="2956433" y="825500"/>
                  </a:lnTo>
                  <a:lnTo>
                    <a:pt x="2871216" y="800100"/>
                  </a:lnTo>
                  <a:close/>
                </a:path>
                <a:path w="12192000" h="6845300">
                  <a:moveTo>
                    <a:pt x="2892012" y="774700"/>
                  </a:moveTo>
                  <a:lnTo>
                    <a:pt x="1974953" y="774700"/>
                  </a:lnTo>
                  <a:lnTo>
                    <a:pt x="2027901" y="787400"/>
                  </a:lnTo>
                  <a:lnTo>
                    <a:pt x="2133565" y="787400"/>
                  </a:lnTo>
                  <a:lnTo>
                    <a:pt x="2239099" y="800100"/>
                  </a:lnTo>
                  <a:lnTo>
                    <a:pt x="2291885" y="812800"/>
                  </a:lnTo>
                  <a:lnTo>
                    <a:pt x="2344721" y="812800"/>
                  </a:lnTo>
                  <a:lnTo>
                    <a:pt x="2397633" y="825500"/>
                  </a:lnTo>
                  <a:lnTo>
                    <a:pt x="2444001" y="825500"/>
                  </a:lnTo>
                  <a:lnTo>
                    <a:pt x="2490021" y="838200"/>
                  </a:lnTo>
                  <a:lnTo>
                    <a:pt x="2584873" y="838200"/>
                  </a:lnTo>
                  <a:lnTo>
                    <a:pt x="2635631" y="812800"/>
                  </a:lnTo>
                  <a:lnTo>
                    <a:pt x="2674345" y="800100"/>
                  </a:lnTo>
                  <a:lnTo>
                    <a:pt x="2871216" y="800100"/>
                  </a:lnTo>
                  <a:lnTo>
                    <a:pt x="2862861" y="787400"/>
                  </a:lnTo>
                  <a:lnTo>
                    <a:pt x="2892012" y="774700"/>
                  </a:lnTo>
                  <a:close/>
                </a:path>
                <a:path w="12192000" h="6845300">
                  <a:moveTo>
                    <a:pt x="2986913" y="762000"/>
                  </a:moveTo>
                  <a:lnTo>
                    <a:pt x="1882808" y="762000"/>
                  </a:lnTo>
                  <a:lnTo>
                    <a:pt x="1921891" y="774700"/>
                  </a:lnTo>
                  <a:lnTo>
                    <a:pt x="2939688" y="774700"/>
                  </a:lnTo>
                  <a:lnTo>
                    <a:pt x="2986913" y="762000"/>
                  </a:lnTo>
                  <a:close/>
                </a:path>
                <a:path w="12192000" h="6845300">
                  <a:moveTo>
                    <a:pt x="3349279" y="685800"/>
                  </a:moveTo>
                  <a:lnTo>
                    <a:pt x="3059938" y="685800"/>
                  </a:lnTo>
                  <a:lnTo>
                    <a:pt x="3109317" y="698500"/>
                  </a:lnTo>
                  <a:lnTo>
                    <a:pt x="3308246" y="698500"/>
                  </a:lnTo>
                  <a:lnTo>
                    <a:pt x="3358896" y="711200"/>
                  </a:lnTo>
                  <a:lnTo>
                    <a:pt x="3349279" y="685800"/>
                  </a:lnTo>
                  <a:close/>
                </a:path>
                <a:path w="12192000" h="6845300">
                  <a:moveTo>
                    <a:pt x="7926437" y="635000"/>
                  </a:moveTo>
                  <a:lnTo>
                    <a:pt x="7431238" y="635000"/>
                  </a:lnTo>
                  <a:lnTo>
                    <a:pt x="7480617" y="647700"/>
                  </a:lnTo>
                  <a:lnTo>
                    <a:pt x="7876790" y="647700"/>
                  </a:lnTo>
                  <a:lnTo>
                    <a:pt x="7926437" y="635000"/>
                  </a:lnTo>
                  <a:close/>
                </a:path>
                <a:path w="12192000" h="6845300">
                  <a:moveTo>
                    <a:pt x="3256319" y="469900"/>
                  </a:moveTo>
                  <a:lnTo>
                    <a:pt x="3048107" y="469900"/>
                  </a:lnTo>
                  <a:lnTo>
                    <a:pt x="3064510" y="482600"/>
                  </a:lnTo>
                  <a:lnTo>
                    <a:pt x="3112146" y="495300"/>
                  </a:lnTo>
                  <a:lnTo>
                    <a:pt x="3160362" y="495300"/>
                  </a:lnTo>
                  <a:lnTo>
                    <a:pt x="3209035" y="508000"/>
                  </a:lnTo>
                  <a:lnTo>
                    <a:pt x="3258048" y="508000"/>
                  </a:lnTo>
                  <a:lnTo>
                    <a:pt x="3307279" y="520700"/>
                  </a:lnTo>
                  <a:lnTo>
                    <a:pt x="3393043" y="520700"/>
                  </a:lnTo>
                  <a:lnTo>
                    <a:pt x="3405759" y="508000"/>
                  </a:lnTo>
                  <a:lnTo>
                    <a:pt x="3256319" y="469900"/>
                  </a:lnTo>
                  <a:close/>
                </a:path>
                <a:path w="12192000" h="6845300">
                  <a:moveTo>
                    <a:pt x="3160230" y="342900"/>
                  </a:moveTo>
                  <a:lnTo>
                    <a:pt x="2864358" y="342900"/>
                  </a:lnTo>
                  <a:lnTo>
                    <a:pt x="3348354" y="393700"/>
                  </a:lnTo>
                  <a:lnTo>
                    <a:pt x="3251551" y="368300"/>
                  </a:lnTo>
                  <a:lnTo>
                    <a:pt x="3205053" y="355600"/>
                  </a:lnTo>
                  <a:lnTo>
                    <a:pt x="3160230" y="342900"/>
                  </a:lnTo>
                  <a:close/>
                </a:path>
              </a:pathLst>
            </a:custGeom>
            <a:solidFill>
              <a:srgbClr val="E8E8E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2711" y="1200911"/>
              <a:ext cx="4107180" cy="41087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615772"/>
            <a:ext cx="2335530" cy="1590040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pc="-10" b="1">
                <a:latin typeface="Carlito"/>
                <a:cs typeface="Carlito"/>
              </a:rPr>
              <a:t>Project Outline: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0841" y="2588514"/>
            <a:ext cx="3474720" cy="18415"/>
          </a:xfrm>
          <a:custGeom>
            <a:avLst/>
            <a:gdLst/>
            <a:ahLst/>
            <a:cxnLst/>
            <a:rect l="l" t="t" r="r" b="b"/>
            <a:pathLst>
              <a:path w="3474720" h="18414">
                <a:moveTo>
                  <a:pt x="0" y="18287"/>
                </a:moveTo>
                <a:lnTo>
                  <a:pt x="3474720" y="18287"/>
                </a:lnTo>
                <a:lnTo>
                  <a:pt x="347472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4444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8819" y="2814599"/>
            <a:ext cx="3512185" cy="33178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10">
                <a:latin typeface="Trebuchet MS"/>
                <a:cs typeface="Trebuchet MS"/>
              </a:rPr>
              <a:t>Abstract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90">
                <a:latin typeface="Trebuchet MS"/>
                <a:cs typeface="Trebuchet MS"/>
              </a:rPr>
              <a:t>Problem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Statement</a:t>
            </a:r>
            <a:endParaRPr sz="1900">
              <a:latin typeface="Trebuchet MS"/>
              <a:cs typeface="Trebuchet MS"/>
            </a:endParaRPr>
          </a:p>
          <a:p>
            <a:pPr marL="186055" marR="539115" indent="-173990">
              <a:lnSpc>
                <a:spcPts val="2050"/>
              </a:lnSpc>
              <a:spcBef>
                <a:spcPts val="630"/>
              </a:spcBef>
              <a:buChar char="•"/>
              <a:tabLst>
                <a:tab pos="186055" algn="l"/>
                <a:tab pos="240665" algn="l"/>
              </a:tabLst>
            </a:pP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65">
                <a:latin typeface="Liberation Sans Narrow"/>
                <a:cs typeface="Liberation Sans Narrow"/>
              </a:rPr>
              <a:t>Aims,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 spc="80">
                <a:latin typeface="Liberation Sans Narrow"/>
                <a:cs typeface="Liberation Sans Narrow"/>
              </a:rPr>
              <a:t>Objective</a:t>
            </a:r>
            <a:r>
              <a:rPr dirty="0" sz="1900" spc="30">
                <a:latin typeface="Liberation Sans Narrow"/>
                <a:cs typeface="Liberation Sans Narrow"/>
              </a:rPr>
              <a:t> </a:t>
            </a:r>
            <a:r>
              <a:rPr dirty="0" sz="1900" spc="245">
                <a:latin typeface="Liberation Sans Narrow"/>
                <a:cs typeface="Liberation Sans Narrow"/>
              </a:rPr>
              <a:t>&amp;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60">
                <a:latin typeface="Liberation Sans Narrow"/>
                <a:cs typeface="Liberation Sans Narrow"/>
              </a:rPr>
              <a:t>Proposed </a:t>
            </a:r>
            <a:r>
              <a:rPr dirty="0" sz="1900" spc="70">
                <a:latin typeface="Liberation Sans Narrow"/>
                <a:cs typeface="Liberation Sans Narrow"/>
              </a:rPr>
              <a:t>System/Solution</a:t>
            </a:r>
            <a:endParaRPr sz="1900">
              <a:latin typeface="Liberation Sans Narrow"/>
              <a:cs typeface="Liberation Sans Narrow"/>
            </a:endParaRPr>
          </a:p>
          <a:p>
            <a:pPr marL="240665" indent="-227965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95">
                <a:latin typeface="Trebuchet MS"/>
                <a:cs typeface="Trebuchet MS"/>
              </a:rPr>
              <a:t>System</a:t>
            </a:r>
            <a:r>
              <a:rPr dirty="0" sz="1900" spc="-114">
                <a:latin typeface="Trebuchet MS"/>
                <a:cs typeface="Trebuchet MS"/>
              </a:rPr>
              <a:t> </a:t>
            </a:r>
            <a:r>
              <a:rPr dirty="0" sz="1900" spc="-85">
                <a:latin typeface="Trebuchet MS"/>
                <a:cs typeface="Trebuchet MS"/>
              </a:rPr>
              <a:t>Deployment</a:t>
            </a:r>
            <a:r>
              <a:rPr dirty="0" sz="1900" spc="-7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Approach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20">
                <a:latin typeface="Trebuchet MS"/>
                <a:cs typeface="Trebuchet MS"/>
              </a:rPr>
              <a:t>Model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90">
                <a:latin typeface="Trebuchet MS"/>
                <a:cs typeface="Trebuchet MS"/>
              </a:rPr>
              <a:t>Development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-60">
                <a:latin typeface="Trebuchet MS"/>
                <a:cs typeface="Trebuchet MS"/>
              </a:rPr>
              <a:t>&amp;</a:t>
            </a:r>
            <a:r>
              <a:rPr dirty="0" sz="1900" spc="-110">
                <a:latin typeface="Trebuchet MS"/>
                <a:cs typeface="Trebuchet MS"/>
              </a:rPr>
              <a:t> </a:t>
            </a:r>
            <a:r>
              <a:rPr dirty="0" sz="1900" spc="-60">
                <a:latin typeface="Trebuchet MS"/>
                <a:cs typeface="Trebuchet MS"/>
              </a:rPr>
              <a:t>Algorithm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100">
                <a:latin typeface="Trebuchet MS"/>
                <a:cs typeface="Trebuchet MS"/>
              </a:rPr>
              <a:t>Future</a:t>
            </a:r>
            <a:r>
              <a:rPr dirty="0" sz="1900" spc="-85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Scope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80">
                <a:latin typeface="Trebuchet MS"/>
                <a:cs typeface="Trebuchet MS"/>
              </a:rPr>
              <a:t>Video</a:t>
            </a:r>
            <a:r>
              <a:rPr dirty="0" sz="1900" spc="-120">
                <a:latin typeface="Trebuchet MS"/>
                <a:cs typeface="Trebuchet MS"/>
              </a:rPr>
              <a:t> </a:t>
            </a:r>
            <a:r>
              <a:rPr dirty="0" sz="1900" spc="-90">
                <a:latin typeface="Trebuchet MS"/>
                <a:cs typeface="Trebuchet MS"/>
              </a:rPr>
              <a:t>of</a:t>
            </a:r>
            <a:r>
              <a:rPr dirty="0" sz="1900" spc="-120">
                <a:latin typeface="Trebuchet MS"/>
                <a:cs typeface="Trebuchet MS"/>
              </a:rPr>
              <a:t> </a:t>
            </a:r>
            <a:r>
              <a:rPr dirty="0" sz="1900" spc="-90">
                <a:latin typeface="Trebuchet MS"/>
                <a:cs typeface="Trebuchet MS"/>
              </a:rPr>
              <a:t>the</a:t>
            </a:r>
            <a:r>
              <a:rPr dirty="0" sz="1900" spc="-1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Project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10">
                <a:latin typeface="Trebuchet MS"/>
                <a:cs typeface="Trebuchet MS"/>
              </a:rPr>
              <a:t>Conclusion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900" spc="-10">
                <a:latin typeface="Trebuchet MS"/>
                <a:cs typeface="Trebuchet MS"/>
              </a:rPr>
              <a:t>Reference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1194" y="0"/>
            <a:ext cx="6879281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1357121"/>
            <a:ext cx="24028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 b="1">
                <a:latin typeface="Carlito"/>
                <a:cs typeface="Carlito"/>
              </a:rPr>
              <a:t>Abstract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0841" y="2588514"/>
            <a:ext cx="3474720" cy="18415"/>
          </a:xfrm>
          <a:custGeom>
            <a:avLst/>
            <a:gdLst/>
            <a:ahLst/>
            <a:cxnLst/>
            <a:rect l="l" t="t" r="r" b="b"/>
            <a:pathLst>
              <a:path w="3474720" h="18414">
                <a:moveTo>
                  <a:pt x="0" y="18287"/>
                </a:moveTo>
                <a:lnTo>
                  <a:pt x="3474720" y="18287"/>
                </a:lnTo>
                <a:lnTo>
                  <a:pt x="347472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4444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8819" y="2862452"/>
            <a:ext cx="4029075" cy="29210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715">
              <a:lnSpc>
                <a:spcPts val="2050"/>
              </a:lnSpc>
              <a:spcBef>
                <a:spcPts val="355"/>
              </a:spcBef>
            </a:pPr>
            <a:r>
              <a:rPr dirty="0" sz="1900" spc="60">
                <a:latin typeface="Liberation Sans Narrow"/>
                <a:cs typeface="Liberation Sans Narrow"/>
              </a:rPr>
              <a:t>The</a:t>
            </a:r>
            <a:r>
              <a:rPr dirty="0" sz="1900" spc="55">
                <a:latin typeface="Liberation Sans Narrow"/>
                <a:cs typeface="Liberation Sans Narrow"/>
              </a:rPr>
              <a:t> </a:t>
            </a:r>
            <a:r>
              <a:rPr dirty="0" sz="1900" spc="90">
                <a:latin typeface="Liberation Sans Narrow"/>
                <a:cs typeface="Liberation Sans Narrow"/>
              </a:rPr>
              <a:t>agriculture</a:t>
            </a:r>
            <a:r>
              <a:rPr dirty="0" sz="1900" spc="80">
                <a:latin typeface="Liberation Sans Narrow"/>
                <a:cs typeface="Liberation Sans Narrow"/>
              </a:rPr>
              <a:t> sector</a:t>
            </a:r>
            <a:r>
              <a:rPr dirty="0" sz="1900" spc="50">
                <a:latin typeface="Liberation Sans Narrow"/>
                <a:cs typeface="Liberation Sans Narrow"/>
              </a:rPr>
              <a:t> </a:t>
            </a:r>
            <a:r>
              <a:rPr dirty="0" sz="1900">
                <a:latin typeface="Liberation Sans Narrow"/>
                <a:cs typeface="Liberation Sans Narrow"/>
              </a:rPr>
              <a:t>plays</a:t>
            </a:r>
            <a:r>
              <a:rPr dirty="0" sz="1900" spc="40">
                <a:latin typeface="Liberation Sans Narrow"/>
                <a:cs typeface="Liberation Sans Narrow"/>
              </a:rPr>
              <a:t> </a:t>
            </a:r>
            <a:r>
              <a:rPr dirty="0" sz="1900">
                <a:latin typeface="Liberation Sans Narrow"/>
                <a:cs typeface="Liberation Sans Narrow"/>
              </a:rPr>
              <a:t>a</a:t>
            </a:r>
            <a:r>
              <a:rPr dirty="0" sz="1900" spc="55">
                <a:latin typeface="Liberation Sans Narrow"/>
                <a:cs typeface="Liberation Sans Narrow"/>
              </a:rPr>
              <a:t> </a:t>
            </a:r>
            <a:r>
              <a:rPr dirty="0" sz="1900" spc="85">
                <a:latin typeface="Liberation Sans Narrow"/>
                <a:cs typeface="Liberation Sans Narrow"/>
              </a:rPr>
              <a:t>vital</a:t>
            </a:r>
            <a:r>
              <a:rPr dirty="0" sz="1900" spc="60">
                <a:latin typeface="Liberation Sans Narrow"/>
                <a:cs typeface="Liberation Sans Narrow"/>
              </a:rPr>
              <a:t> </a:t>
            </a:r>
            <a:r>
              <a:rPr dirty="0" sz="1900" spc="95">
                <a:latin typeface="Liberation Sans Narrow"/>
                <a:cs typeface="Liberation Sans Narrow"/>
              </a:rPr>
              <a:t>role</a:t>
            </a:r>
            <a:r>
              <a:rPr dirty="0" sz="1900" spc="65">
                <a:latin typeface="Liberation Sans Narrow"/>
                <a:cs typeface="Liberation Sans Narrow"/>
              </a:rPr>
              <a:t> </a:t>
            </a:r>
            <a:r>
              <a:rPr dirty="0" sz="1900" spc="75">
                <a:latin typeface="Liberation Sans Narrow"/>
                <a:cs typeface="Liberation Sans Narrow"/>
              </a:rPr>
              <a:t>in </a:t>
            </a:r>
            <a:r>
              <a:rPr dirty="0" sz="1900" spc="95">
                <a:latin typeface="Liberation Sans Narrow"/>
                <a:cs typeface="Liberation Sans Narrow"/>
              </a:rPr>
              <a:t>economic</a:t>
            </a:r>
            <a:r>
              <a:rPr dirty="0" sz="1900" spc="-5">
                <a:latin typeface="Liberation Sans Narrow"/>
                <a:cs typeface="Liberation Sans Narrow"/>
              </a:rPr>
              <a:t> </a:t>
            </a:r>
            <a:r>
              <a:rPr dirty="0" sz="1900" spc="130">
                <a:latin typeface="Liberation Sans Narrow"/>
                <a:cs typeface="Liberation Sans Narrow"/>
              </a:rPr>
              <a:t>growth</a:t>
            </a:r>
            <a:r>
              <a:rPr dirty="0" sz="1900" spc="35">
                <a:latin typeface="Liberation Sans Narrow"/>
                <a:cs typeface="Liberation Sans Narrow"/>
              </a:rPr>
              <a:t> </a:t>
            </a:r>
            <a:r>
              <a:rPr dirty="0" sz="1900" spc="100">
                <a:latin typeface="Liberation Sans Narrow"/>
                <a:cs typeface="Liberation Sans Narrow"/>
              </a:rPr>
              <a:t>and</a:t>
            </a:r>
            <a:r>
              <a:rPr dirty="0" sz="1900">
                <a:latin typeface="Liberation Sans Narrow"/>
                <a:cs typeface="Liberation Sans Narrow"/>
              </a:rPr>
              <a:t> </a:t>
            </a:r>
            <a:r>
              <a:rPr dirty="0" sz="1900" spc="60">
                <a:latin typeface="Liberation Sans Narrow"/>
                <a:cs typeface="Liberation Sans Narrow"/>
              </a:rPr>
              <a:t>sustainable </a:t>
            </a:r>
            <a:r>
              <a:rPr dirty="0" sz="1900" spc="110">
                <a:latin typeface="Liberation Sans Narrow"/>
                <a:cs typeface="Liberation Sans Narrow"/>
              </a:rPr>
              <a:t>development</a:t>
            </a:r>
            <a:r>
              <a:rPr dirty="0" sz="1900" spc="65">
                <a:latin typeface="Liberation Sans Narrow"/>
                <a:cs typeface="Liberation Sans Narrow"/>
              </a:rPr>
              <a:t> </a:t>
            </a:r>
            <a:r>
              <a:rPr dirty="0" sz="1900" spc="105">
                <a:latin typeface="Liberation Sans Narrow"/>
                <a:cs typeface="Liberation Sans Narrow"/>
              </a:rPr>
              <a:t>in</a:t>
            </a:r>
            <a:r>
              <a:rPr dirty="0" sz="1900" spc="25">
                <a:latin typeface="Liberation Sans Narrow"/>
                <a:cs typeface="Liberation Sans Narrow"/>
              </a:rPr>
              <a:t> </a:t>
            </a:r>
            <a:r>
              <a:rPr dirty="0" sz="1900" spc="85">
                <a:latin typeface="Liberation Sans Narrow"/>
                <a:cs typeface="Liberation Sans Narrow"/>
              </a:rPr>
              <a:t>agricultural</a:t>
            </a:r>
            <a:r>
              <a:rPr dirty="0" sz="1900" spc="70">
                <a:latin typeface="Liberation Sans Narrow"/>
                <a:cs typeface="Liberation Sans Narrow"/>
              </a:rPr>
              <a:t> </a:t>
            </a:r>
            <a:r>
              <a:rPr dirty="0" sz="1900" spc="75">
                <a:latin typeface="Liberation Sans Narrow"/>
                <a:cs typeface="Liberation Sans Narrow"/>
              </a:rPr>
              <a:t>countries.</a:t>
            </a:r>
            <a:endParaRPr sz="1900">
              <a:latin typeface="Liberation Sans Narrow"/>
              <a:cs typeface="Liberation Sans Narrow"/>
            </a:endParaRPr>
          </a:p>
          <a:p>
            <a:pPr marL="12700" marR="181610">
              <a:lnSpc>
                <a:spcPts val="2050"/>
              </a:lnSpc>
              <a:spcBef>
                <a:spcPts val="5"/>
              </a:spcBef>
            </a:pPr>
            <a:r>
              <a:rPr dirty="0" sz="1900" spc="90">
                <a:latin typeface="Liberation Sans Narrow"/>
                <a:cs typeface="Liberation Sans Narrow"/>
              </a:rPr>
              <a:t>Current</a:t>
            </a:r>
            <a:r>
              <a:rPr dirty="0" sz="1900" spc="80">
                <a:latin typeface="Liberation Sans Narrow"/>
                <a:cs typeface="Liberation Sans Narrow"/>
              </a:rPr>
              <a:t> </a:t>
            </a:r>
            <a:r>
              <a:rPr dirty="0" sz="1900">
                <a:latin typeface="Liberation Sans Narrow"/>
                <a:cs typeface="Liberation Sans Narrow"/>
              </a:rPr>
              <a:t>mass</a:t>
            </a:r>
            <a:r>
              <a:rPr dirty="0" sz="1900" spc="35">
                <a:latin typeface="Liberation Sans Narrow"/>
                <a:cs typeface="Liberation Sans Narrow"/>
              </a:rPr>
              <a:t> </a:t>
            </a:r>
            <a:r>
              <a:rPr dirty="0" sz="1900" spc="110">
                <a:latin typeface="Liberation Sans Narrow"/>
                <a:cs typeface="Liberation Sans Narrow"/>
              </a:rPr>
              <a:t>consumption</a:t>
            </a:r>
            <a:r>
              <a:rPr dirty="0" sz="1900" spc="75">
                <a:latin typeface="Liberation Sans Narrow"/>
                <a:cs typeface="Liberation Sans Narrow"/>
              </a:rPr>
              <a:t> </a:t>
            </a:r>
            <a:r>
              <a:rPr dirty="0" sz="1900" spc="70">
                <a:latin typeface="Liberation Sans Narrow"/>
                <a:cs typeface="Liberation Sans Narrow"/>
              </a:rPr>
              <a:t>and </a:t>
            </a:r>
            <a:r>
              <a:rPr dirty="0" sz="1900" spc="110">
                <a:latin typeface="Liberation Sans Narrow"/>
                <a:cs typeface="Liberation Sans Narrow"/>
              </a:rPr>
              <a:t>production</a:t>
            </a:r>
            <a:r>
              <a:rPr dirty="0" sz="1900" spc="35">
                <a:latin typeface="Liberation Sans Narrow"/>
                <a:cs typeface="Liberation Sans Narrow"/>
              </a:rPr>
              <a:t> </a:t>
            </a:r>
            <a:r>
              <a:rPr dirty="0" sz="1900" spc="95">
                <a:latin typeface="Liberation Sans Narrow"/>
                <a:cs typeface="Liberation Sans Narrow"/>
              </a:rPr>
              <a:t>patterns</a:t>
            </a:r>
            <a:r>
              <a:rPr dirty="0" sz="1900" spc="15">
                <a:latin typeface="Liberation Sans Narrow"/>
                <a:cs typeface="Liberation Sans Narrow"/>
              </a:rPr>
              <a:t> </a:t>
            </a:r>
            <a:r>
              <a:rPr dirty="0" sz="1900" spc="65">
                <a:latin typeface="Liberation Sans Narrow"/>
                <a:cs typeface="Liberation Sans Narrow"/>
              </a:rPr>
              <a:t>have</a:t>
            </a:r>
            <a:r>
              <a:rPr dirty="0" sz="1900" spc="40">
                <a:latin typeface="Liberation Sans Narrow"/>
                <a:cs typeface="Liberation Sans Narrow"/>
              </a:rPr>
              <a:t> </a:t>
            </a:r>
            <a:r>
              <a:rPr dirty="0" sz="1900" spc="90">
                <a:latin typeface="Liberation Sans Narrow"/>
                <a:cs typeface="Liberation Sans Narrow"/>
              </a:rPr>
              <a:t>led</a:t>
            </a:r>
            <a:r>
              <a:rPr dirty="0" sz="1900" spc="5">
                <a:latin typeface="Liberation Sans Narrow"/>
                <a:cs typeface="Liberation Sans Narrow"/>
              </a:rPr>
              <a:t> </a:t>
            </a:r>
            <a:r>
              <a:rPr dirty="0" sz="1900" spc="150">
                <a:latin typeface="Liberation Sans Narrow"/>
                <a:cs typeface="Liberation Sans Narrow"/>
              </a:rPr>
              <a:t>to</a:t>
            </a:r>
            <a:r>
              <a:rPr dirty="0" sz="1900" spc="15">
                <a:latin typeface="Liberation Sans Narrow"/>
                <a:cs typeface="Liberation Sans Narrow"/>
              </a:rPr>
              <a:t> </a:t>
            </a:r>
            <a:r>
              <a:rPr dirty="0" sz="1900" spc="55">
                <a:latin typeface="Liberation Sans Narrow"/>
                <a:cs typeface="Liberation Sans Narrow"/>
              </a:rPr>
              <a:t>an </a:t>
            </a:r>
            <a:r>
              <a:rPr dirty="0" sz="1900" spc="80">
                <a:latin typeface="Liberation Sans Narrow"/>
                <a:cs typeface="Liberation Sans Narrow"/>
              </a:rPr>
              <a:t>unsustainable</a:t>
            </a:r>
            <a:r>
              <a:rPr dirty="0" sz="1900" spc="25">
                <a:latin typeface="Liberation Sans Narrow"/>
                <a:cs typeface="Liberation Sans Narrow"/>
              </a:rPr>
              <a:t> </a:t>
            </a:r>
            <a:r>
              <a:rPr dirty="0" sz="1900" spc="55">
                <a:latin typeface="Liberation Sans Narrow"/>
                <a:cs typeface="Liberation Sans Narrow"/>
              </a:rPr>
              <a:t>use</a:t>
            </a:r>
            <a:r>
              <a:rPr dirty="0" sz="1900" spc="5">
                <a:latin typeface="Liberation Sans Narrow"/>
                <a:cs typeface="Liberation Sans Narrow"/>
              </a:rPr>
              <a:t> </a:t>
            </a:r>
            <a:r>
              <a:rPr dirty="0" sz="1900" spc="130">
                <a:latin typeface="Liberation Sans Narrow"/>
                <a:cs typeface="Liberation Sans Narrow"/>
              </a:rPr>
              <a:t>of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100">
                <a:latin typeface="Liberation Sans Narrow"/>
                <a:cs typeface="Liberation Sans Narrow"/>
              </a:rPr>
              <a:t>natural</a:t>
            </a:r>
            <a:r>
              <a:rPr dirty="0" sz="1900" spc="5">
                <a:latin typeface="Liberation Sans Narrow"/>
                <a:cs typeface="Liberation Sans Narrow"/>
              </a:rPr>
              <a:t> </a:t>
            </a:r>
            <a:r>
              <a:rPr dirty="0" sz="1900" spc="50">
                <a:latin typeface="Liberation Sans Narrow"/>
                <a:cs typeface="Liberation Sans Narrow"/>
              </a:rPr>
              <a:t>resources,</a:t>
            </a:r>
            <a:endParaRPr sz="19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2050"/>
              </a:lnSpc>
              <a:spcBef>
                <a:spcPts val="10"/>
              </a:spcBef>
            </a:pPr>
            <a:r>
              <a:rPr dirty="0" sz="1900" spc="85">
                <a:latin typeface="Liberation Sans Narrow"/>
                <a:cs typeface="Liberation Sans Narrow"/>
              </a:rPr>
              <a:t>including</a:t>
            </a:r>
            <a:r>
              <a:rPr dirty="0" sz="1900" spc="40">
                <a:latin typeface="Liberation Sans Narrow"/>
                <a:cs typeface="Liberation Sans Narrow"/>
              </a:rPr>
              <a:t> </a:t>
            </a:r>
            <a:r>
              <a:rPr dirty="0" sz="1900" spc="80">
                <a:latin typeface="Liberation Sans Narrow"/>
                <a:cs typeface="Liberation Sans Narrow"/>
              </a:rPr>
              <a:t>freshwater,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 spc="114">
                <a:latin typeface="Liberation Sans Narrow"/>
                <a:cs typeface="Liberation Sans Narrow"/>
              </a:rPr>
              <a:t>which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>
                <a:latin typeface="Liberation Sans Narrow"/>
                <a:cs typeface="Liberation Sans Narrow"/>
              </a:rPr>
              <a:t>is</a:t>
            </a:r>
            <a:r>
              <a:rPr dirty="0" sz="1900" spc="5">
                <a:latin typeface="Liberation Sans Narrow"/>
                <a:cs typeface="Liberation Sans Narrow"/>
              </a:rPr>
              <a:t> </a:t>
            </a:r>
            <a:r>
              <a:rPr dirty="0" sz="1900" spc="110">
                <a:latin typeface="Liberation Sans Narrow"/>
                <a:cs typeface="Liberation Sans Narrow"/>
              </a:rPr>
              <a:t>one</a:t>
            </a:r>
            <a:r>
              <a:rPr dirty="0" sz="1900" spc="25">
                <a:latin typeface="Liberation Sans Narrow"/>
                <a:cs typeface="Liberation Sans Narrow"/>
              </a:rPr>
              <a:t> </a:t>
            </a:r>
            <a:r>
              <a:rPr dirty="0" sz="1900" spc="130">
                <a:latin typeface="Liberation Sans Narrow"/>
                <a:cs typeface="Liberation Sans Narrow"/>
              </a:rPr>
              <a:t>of</a:t>
            </a:r>
            <a:r>
              <a:rPr dirty="0" sz="1900">
                <a:latin typeface="Liberation Sans Narrow"/>
                <a:cs typeface="Liberation Sans Narrow"/>
              </a:rPr>
              <a:t> </a:t>
            </a:r>
            <a:r>
              <a:rPr dirty="0" sz="1900" spc="110">
                <a:latin typeface="Liberation Sans Narrow"/>
                <a:cs typeface="Liberation Sans Narrow"/>
              </a:rPr>
              <a:t>the </a:t>
            </a:r>
            <a:r>
              <a:rPr dirty="0" sz="1900" spc="114">
                <a:latin typeface="Liberation Sans Narrow"/>
                <a:cs typeface="Liberation Sans Narrow"/>
              </a:rPr>
              <a:t>most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75">
                <a:latin typeface="Liberation Sans Narrow"/>
                <a:cs typeface="Liberation Sans Narrow"/>
              </a:rPr>
              <a:t>crucial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100">
                <a:latin typeface="Liberation Sans Narrow"/>
                <a:cs typeface="Liberation Sans Narrow"/>
              </a:rPr>
              <a:t>natural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60">
                <a:latin typeface="Liberation Sans Narrow"/>
                <a:cs typeface="Liberation Sans Narrow"/>
              </a:rPr>
              <a:t>resources</a:t>
            </a:r>
            <a:r>
              <a:rPr dirty="0" sz="1900">
                <a:latin typeface="Liberation Sans Narrow"/>
                <a:cs typeface="Liberation Sans Narrow"/>
              </a:rPr>
              <a:t> </a:t>
            </a:r>
            <a:r>
              <a:rPr dirty="0" sz="1900" spc="125">
                <a:latin typeface="Liberation Sans Narrow"/>
                <a:cs typeface="Liberation Sans Narrow"/>
              </a:rPr>
              <a:t>for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90">
                <a:latin typeface="Liberation Sans Narrow"/>
                <a:cs typeface="Liberation Sans Narrow"/>
              </a:rPr>
              <a:t>people </a:t>
            </a:r>
            <a:r>
              <a:rPr dirty="0" sz="1900" spc="100">
                <a:latin typeface="Liberation Sans Narrow"/>
                <a:cs typeface="Liberation Sans Narrow"/>
              </a:rPr>
              <a:t>and</a:t>
            </a:r>
            <a:r>
              <a:rPr dirty="0" sz="1900" spc="15">
                <a:latin typeface="Liberation Sans Narrow"/>
                <a:cs typeface="Liberation Sans Narrow"/>
              </a:rPr>
              <a:t> </a:t>
            </a:r>
            <a:r>
              <a:rPr dirty="0" sz="1900" spc="135">
                <a:latin typeface="Liberation Sans Narrow"/>
                <a:cs typeface="Liberation Sans Narrow"/>
              </a:rPr>
              <a:t>the</a:t>
            </a:r>
            <a:r>
              <a:rPr dirty="0" sz="1900" spc="15">
                <a:latin typeface="Liberation Sans Narrow"/>
                <a:cs typeface="Liberation Sans Narrow"/>
              </a:rPr>
              <a:t> </a:t>
            </a:r>
            <a:r>
              <a:rPr dirty="0" sz="1900" spc="95">
                <a:latin typeface="Liberation Sans Narrow"/>
                <a:cs typeface="Liberation Sans Narrow"/>
              </a:rPr>
              <a:t>planet.</a:t>
            </a:r>
            <a:r>
              <a:rPr dirty="0" sz="1900" spc="25">
                <a:latin typeface="Liberation Sans Narrow"/>
                <a:cs typeface="Liberation Sans Narrow"/>
              </a:rPr>
              <a:t> </a:t>
            </a:r>
            <a:r>
              <a:rPr dirty="0" sz="1900" spc="85">
                <a:latin typeface="Liberation Sans Narrow"/>
                <a:cs typeface="Liberation Sans Narrow"/>
              </a:rPr>
              <a:t>Agricultural</a:t>
            </a:r>
            <a:r>
              <a:rPr dirty="0" sz="1900" spc="50">
                <a:latin typeface="Liberation Sans Narrow"/>
                <a:cs typeface="Liberation Sans Narrow"/>
              </a:rPr>
              <a:t> </a:t>
            </a:r>
            <a:r>
              <a:rPr dirty="0" sz="1900" spc="100">
                <a:latin typeface="Liberation Sans Narrow"/>
                <a:cs typeface="Liberation Sans Narrow"/>
              </a:rPr>
              <a:t>production </a:t>
            </a:r>
            <a:r>
              <a:rPr dirty="0" sz="1900" spc="45">
                <a:latin typeface="Liberation Sans Narrow"/>
                <a:cs typeface="Liberation Sans Narrow"/>
              </a:rPr>
              <a:t>systems</a:t>
            </a:r>
            <a:r>
              <a:rPr dirty="0" sz="1900" spc="-20">
                <a:latin typeface="Liberation Sans Narrow"/>
                <a:cs typeface="Liberation Sans Narrow"/>
              </a:rPr>
              <a:t> </a:t>
            </a:r>
            <a:r>
              <a:rPr dirty="0" sz="1900" spc="80">
                <a:latin typeface="Liberation Sans Narrow"/>
                <a:cs typeface="Liberation Sans Narrow"/>
              </a:rPr>
              <a:t>are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90">
                <a:latin typeface="Liberation Sans Narrow"/>
                <a:cs typeface="Liberation Sans Narrow"/>
              </a:rPr>
              <a:t>alone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 spc="75">
                <a:latin typeface="Liberation Sans Narrow"/>
                <a:cs typeface="Liberation Sans Narrow"/>
              </a:rPr>
              <a:t>responsible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 spc="125">
                <a:latin typeface="Liberation Sans Narrow"/>
                <a:cs typeface="Liberation Sans Narrow"/>
              </a:rPr>
              <a:t>for</a:t>
            </a:r>
            <a:r>
              <a:rPr dirty="0" sz="1900" spc="-10">
                <a:latin typeface="Liberation Sans Narrow"/>
                <a:cs typeface="Liberation Sans Narrow"/>
              </a:rPr>
              <a:t> </a:t>
            </a:r>
            <a:r>
              <a:rPr dirty="0" sz="1900" spc="65">
                <a:latin typeface="Liberation Sans Narrow"/>
                <a:cs typeface="Liberation Sans Narrow"/>
              </a:rPr>
              <a:t>72 </a:t>
            </a:r>
            <a:r>
              <a:rPr dirty="0" sz="1900" spc="105">
                <a:latin typeface="Liberation Sans Narrow"/>
                <a:cs typeface="Liberation Sans Narrow"/>
              </a:rPr>
              <a:t>percent</a:t>
            </a:r>
            <a:r>
              <a:rPr dirty="0" sz="1900" spc="-5">
                <a:latin typeface="Liberation Sans Narrow"/>
                <a:cs typeface="Liberation Sans Narrow"/>
              </a:rPr>
              <a:t> </a:t>
            </a:r>
            <a:r>
              <a:rPr dirty="0" sz="1900" spc="130">
                <a:latin typeface="Liberation Sans Narrow"/>
                <a:cs typeface="Liberation Sans Narrow"/>
              </a:rPr>
              <a:t>of</a:t>
            </a:r>
            <a:r>
              <a:rPr dirty="0" sz="1900" spc="-10">
                <a:latin typeface="Liberation Sans Narrow"/>
                <a:cs typeface="Liberation Sans Narrow"/>
              </a:rPr>
              <a:t> </a:t>
            </a:r>
            <a:r>
              <a:rPr dirty="0" sz="1900" spc="65">
                <a:latin typeface="Liberation Sans Narrow"/>
                <a:cs typeface="Liberation Sans Narrow"/>
              </a:rPr>
              <a:t>all</a:t>
            </a:r>
            <a:r>
              <a:rPr dirty="0" sz="1900" spc="10">
                <a:latin typeface="Liberation Sans Narrow"/>
                <a:cs typeface="Liberation Sans Narrow"/>
              </a:rPr>
              <a:t> </a:t>
            </a:r>
            <a:r>
              <a:rPr dirty="0" sz="1900" spc="80">
                <a:latin typeface="Liberation Sans Narrow"/>
                <a:cs typeface="Liberation Sans Narrow"/>
              </a:rPr>
              <a:t>global</a:t>
            </a:r>
            <a:r>
              <a:rPr dirty="0" sz="1900" spc="20">
                <a:latin typeface="Liberation Sans Narrow"/>
                <a:cs typeface="Liberation Sans Narrow"/>
              </a:rPr>
              <a:t> </a:t>
            </a:r>
            <a:r>
              <a:rPr dirty="0" sz="1900" spc="125">
                <a:latin typeface="Liberation Sans Narrow"/>
                <a:cs typeface="Liberation Sans Narrow"/>
              </a:rPr>
              <a:t>water</a:t>
            </a:r>
            <a:r>
              <a:rPr dirty="0" sz="1900">
                <a:latin typeface="Liberation Sans Narrow"/>
                <a:cs typeface="Liberation Sans Narrow"/>
              </a:rPr>
              <a:t> </a:t>
            </a:r>
            <a:r>
              <a:rPr dirty="0" sz="1900" spc="90">
                <a:latin typeface="Liberation Sans Narrow"/>
                <a:cs typeface="Liberation Sans Narrow"/>
              </a:rPr>
              <a:t>withdrawals.</a:t>
            </a:r>
            <a:endParaRPr sz="1900">
              <a:latin typeface="Liberation Sans Narrow"/>
              <a:cs typeface="Liberation Sans Narro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414" y="0"/>
            <a:ext cx="6879281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615772"/>
            <a:ext cx="2992755" cy="1590040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pc="-10" b="1">
                <a:latin typeface="Carlito"/>
                <a:cs typeface="Carlito"/>
              </a:rPr>
              <a:t>Problem </a:t>
            </a:r>
            <a:r>
              <a:rPr dirty="0" spc="-25" b="1">
                <a:latin typeface="Carlito"/>
                <a:cs typeface="Carlito"/>
              </a:rPr>
              <a:t>Statement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0841" y="2588514"/>
            <a:ext cx="3474720" cy="18415"/>
          </a:xfrm>
          <a:custGeom>
            <a:avLst/>
            <a:gdLst/>
            <a:ahLst/>
            <a:cxnLst/>
            <a:rect l="l" t="t" r="r" b="b"/>
            <a:pathLst>
              <a:path w="3474720" h="18414">
                <a:moveTo>
                  <a:pt x="0" y="18287"/>
                </a:moveTo>
                <a:lnTo>
                  <a:pt x="3474720" y="18287"/>
                </a:lnTo>
                <a:lnTo>
                  <a:pt x="347472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4444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8819" y="2859405"/>
            <a:ext cx="4062095" cy="26523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0665" marR="31686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>
                <a:latin typeface="Liberation Sans Narrow"/>
                <a:cs typeface="Liberation Sans Narrow"/>
              </a:rPr>
              <a:t>As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150">
                <a:latin typeface="Liberation Sans Narrow"/>
                <a:cs typeface="Liberation Sans Narrow"/>
              </a:rPr>
              <a:t>we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80">
                <a:latin typeface="Liberation Sans Narrow"/>
                <a:cs typeface="Liberation Sans Narrow"/>
              </a:rPr>
              <a:t>are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105">
                <a:latin typeface="Liberation Sans Narrow"/>
                <a:cs typeface="Liberation Sans Narrow"/>
              </a:rPr>
              <a:t>moving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05">
                <a:latin typeface="Liberation Sans Narrow"/>
                <a:cs typeface="Liberation Sans Narrow"/>
              </a:rPr>
              <a:t>towards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-50">
                <a:latin typeface="Liberation Sans Narrow"/>
                <a:cs typeface="Liberation Sans Narrow"/>
              </a:rPr>
              <a:t>a </a:t>
            </a:r>
            <a:r>
              <a:rPr dirty="0" sz="2000" spc="75">
                <a:latin typeface="Liberation Sans Narrow"/>
                <a:cs typeface="Liberation Sans Narrow"/>
              </a:rPr>
              <a:t>sustainable</a:t>
            </a:r>
            <a:r>
              <a:rPr dirty="0" sz="2000" spc="25">
                <a:latin typeface="Liberation Sans Narrow"/>
                <a:cs typeface="Liberation Sans Narrow"/>
              </a:rPr>
              <a:t> </a:t>
            </a:r>
            <a:r>
              <a:rPr dirty="0" sz="2000" spc="85">
                <a:latin typeface="Liberation Sans Narrow"/>
                <a:cs typeface="Liberation Sans Narrow"/>
              </a:rPr>
              <a:t>approach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14">
                <a:latin typeface="Liberation Sans Narrow"/>
                <a:cs typeface="Liberation Sans Narrow"/>
              </a:rPr>
              <a:t>of </a:t>
            </a:r>
            <a:r>
              <a:rPr dirty="0" sz="2000" spc="110">
                <a:latin typeface="Liberation Sans Narrow"/>
                <a:cs typeface="Liberation Sans Narrow"/>
              </a:rPr>
              <a:t>development,</a:t>
            </a:r>
            <a:r>
              <a:rPr dirty="0" sz="2000" spc="30">
                <a:latin typeface="Liberation Sans Narrow"/>
                <a:cs typeface="Liberation Sans Narrow"/>
              </a:rPr>
              <a:t> </a:t>
            </a:r>
            <a:r>
              <a:rPr dirty="0" sz="2000" spc="140">
                <a:latin typeface="Liberation Sans Narrow"/>
                <a:cs typeface="Liberation Sans Narrow"/>
              </a:rPr>
              <a:t>the</a:t>
            </a:r>
            <a:r>
              <a:rPr dirty="0" sz="2000" spc="30">
                <a:latin typeface="Liberation Sans Narrow"/>
                <a:cs typeface="Liberation Sans Narrow"/>
              </a:rPr>
              <a:t> </a:t>
            </a:r>
            <a:r>
              <a:rPr dirty="0" sz="2000" spc="90">
                <a:latin typeface="Liberation Sans Narrow"/>
                <a:cs typeface="Liberation Sans Narrow"/>
              </a:rPr>
              <a:t>conservation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14">
                <a:latin typeface="Liberation Sans Narrow"/>
                <a:cs typeface="Liberation Sans Narrow"/>
              </a:rPr>
              <a:t>of </a:t>
            </a:r>
            <a:r>
              <a:rPr dirty="0" sz="2000" spc="125">
                <a:latin typeface="Liberation Sans Narrow"/>
                <a:cs typeface="Liberation Sans Narrow"/>
              </a:rPr>
              <a:t>water</a:t>
            </a:r>
            <a:r>
              <a:rPr dirty="0" sz="2000" spc="20">
                <a:latin typeface="Liberation Sans Narrow"/>
                <a:cs typeface="Liberation Sans Narrow"/>
              </a:rPr>
              <a:t> </a:t>
            </a:r>
            <a:r>
              <a:rPr dirty="0" sz="2000" spc="95">
                <a:latin typeface="Liberation Sans Narrow"/>
                <a:cs typeface="Liberation Sans Narrow"/>
              </a:rPr>
              <a:t>and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25">
                <a:latin typeface="Liberation Sans Narrow"/>
                <a:cs typeface="Liberation Sans Narrow"/>
              </a:rPr>
              <a:t>limited</a:t>
            </a:r>
            <a:r>
              <a:rPr dirty="0" sz="2000" spc="40">
                <a:latin typeface="Liberation Sans Narrow"/>
                <a:cs typeface="Liberation Sans Narrow"/>
              </a:rPr>
              <a:t> </a:t>
            </a:r>
            <a:r>
              <a:rPr dirty="0" sz="2000" spc="60">
                <a:latin typeface="Liberation Sans Narrow"/>
                <a:cs typeface="Liberation Sans Narrow"/>
              </a:rPr>
              <a:t>(i.e)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00">
                <a:latin typeface="Liberation Sans Narrow"/>
                <a:cs typeface="Liberation Sans Narrow"/>
              </a:rPr>
              <a:t>required </a:t>
            </a:r>
            <a:r>
              <a:rPr dirty="0" sz="2000" spc="145">
                <a:latin typeface="Liberation Sans Narrow"/>
                <a:cs typeface="Liberation Sans Narrow"/>
              </a:rPr>
              <a:t>amount</a:t>
            </a:r>
            <a:r>
              <a:rPr dirty="0" sz="2000" spc="-10">
                <a:latin typeface="Liberation Sans Narrow"/>
                <a:cs typeface="Liberation Sans Narrow"/>
              </a:rPr>
              <a:t> </a:t>
            </a:r>
            <a:r>
              <a:rPr dirty="0" sz="2000" spc="145">
                <a:latin typeface="Liberation Sans Narrow"/>
                <a:cs typeface="Liberation Sans Narrow"/>
              </a:rPr>
              <a:t>of</a:t>
            </a:r>
            <a:r>
              <a:rPr dirty="0" sz="2000" spc="-5">
                <a:latin typeface="Liberation Sans Narrow"/>
                <a:cs typeface="Liberation Sans Narrow"/>
              </a:rPr>
              <a:t> </a:t>
            </a:r>
            <a:r>
              <a:rPr dirty="0" sz="2000" spc="125">
                <a:latin typeface="Liberation Sans Narrow"/>
                <a:cs typeface="Liberation Sans Narrow"/>
              </a:rPr>
              <a:t>water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20">
                <a:latin typeface="Liberation Sans Narrow"/>
                <a:cs typeface="Liberation Sans Narrow"/>
              </a:rPr>
              <a:t>must</a:t>
            </a:r>
            <a:r>
              <a:rPr dirty="0" sz="2000" spc="20">
                <a:latin typeface="Liberation Sans Narrow"/>
                <a:cs typeface="Liberation Sans Narrow"/>
              </a:rPr>
              <a:t> </a:t>
            </a:r>
            <a:r>
              <a:rPr dirty="0" sz="2000" spc="105">
                <a:latin typeface="Liberation Sans Narrow"/>
                <a:cs typeface="Liberation Sans Narrow"/>
              </a:rPr>
              <a:t>be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55">
                <a:latin typeface="Liberation Sans Narrow"/>
                <a:cs typeface="Liberation Sans Narrow"/>
              </a:rPr>
              <a:t>used</a:t>
            </a:r>
            <a:endParaRPr sz="2000">
              <a:latin typeface="Liberation Sans Narrow"/>
              <a:cs typeface="Liberation Sans Narrow"/>
            </a:endParaRPr>
          </a:p>
          <a:p>
            <a:pPr marL="240665" marR="5080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85">
                <a:latin typeface="Liberation Sans Narrow"/>
                <a:cs typeface="Liberation Sans Narrow"/>
              </a:rPr>
              <a:t>Develop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>
                <a:latin typeface="Liberation Sans Narrow"/>
                <a:cs typeface="Liberation Sans Narrow"/>
              </a:rPr>
              <a:t>a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system</a:t>
            </a:r>
            <a:r>
              <a:rPr dirty="0" sz="2000" spc="30">
                <a:latin typeface="Liberation Sans Narrow"/>
                <a:cs typeface="Liberation Sans Narrow"/>
              </a:rPr>
              <a:t> </a:t>
            </a:r>
            <a:r>
              <a:rPr dirty="0" sz="2000" spc="135">
                <a:latin typeface="Liberation Sans Narrow"/>
                <a:cs typeface="Liberation Sans Narrow"/>
              </a:rPr>
              <a:t>for</a:t>
            </a:r>
            <a:r>
              <a:rPr dirty="0" sz="2000" spc="-15">
                <a:latin typeface="Liberation Sans Narrow"/>
                <a:cs typeface="Liberation Sans Narrow"/>
              </a:rPr>
              <a:t> </a:t>
            </a:r>
            <a:r>
              <a:rPr dirty="0" sz="2000" spc="140">
                <a:latin typeface="Liberation Sans Narrow"/>
                <a:cs typeface="Liberation Sans Narrow"/>
              </a:rPr>
              <a:t>the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exact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14">
                <a:latin typeface="Liberation Sans Narrow"/>
                <a:cs typeface="Liberation Sans Narrow"/>
              </a:rPr>
              <a:t>water </a:t>
            </a:r>
            <a:r>
              <a:rPr dirty="0" sz="2000" spc="125">
                <a:latin typeface="Liberation Sans Narrow"/>
                <a:cs typeface="Liberation Sans Narrow"/>
              </a:rPr>
              <a:t>requirement</a:t>
            </a:r>
            <a:r>
              <a:rPr dirty="0" sz="2000" spc="25">
                <a:latin typeface="Liberation Sans Narrow"/>
                <a:cs typeface="Liberation Sans Narrow"/>
              </a:rPr>
              <a:t> </a:t>
            </a:r>
            <a:r>
              <a:rPr dirty="0" sz="2000" spc="135">
                <a:latin typeface="Liberation Sans Narrow"/>
                <a:cs typeface="Liberation Sans Narrow"/>
              </a:rPr>
              <a:t>for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140">
                <a:latin typeface="Liberation Sans Narrow"/>
                <a:cs typeface="Liberation Sans Narrow"/>
              </a:rPr>
              <a:t>the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105">
                <a:latin typeface="Liberation Sans Narrow"/>
                <a:cs typeface="Liberation Sans Narrow"/>
              </a:rPr>
              <a:t>particular</a:t>
            </a:r>
            <a:r>
              <a:rPr dirty="0" sz="2000" spc="20">
                <a:latin typeface="Liberation Sans Narrow"/>
                <a:cs typeface="Liberation Sans Narrow"/>
              </a:rPr>
              <a:t> </a:t>
            </a:r>
            <a:r>
              <a:rPr dirty="0" sz="2000" spc="75">
                <a:latin typeface="Liberation Sans Narrow"/>
                <a:cs typeface="Liberation Sans Narrow"/>
              </a:rPr>
              <a:t>crop </a:t>
            </a:r>
            <a:r>
              <a:rPr dirty="0" sz="2000" spc="95">
                <a:latin typeface="Liberation Sans Narrow"/>
                <a:cs typeface="Liberation Sans Narrow"/>
              </a:rPr>
              <a:t>and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80">
                <a:latin typeface="Liberation Sans Narrow"/>
                <a:cs typeface="Liberation Sans Narrow"/>
              </a:rPr>
              <a:t>according</a:t>
            </a:r>
            <a:r>
              <a:rPr dirty="0" sz="2000" spc="-25">
                <a:latin typeface="Liberation Sans Narrow"/>
                <a:cs typeface="Liberation Sans Narrow"/>
              </a:rPr>
              <a:t> </a:t>
            </a:r>
            <a:r>
              <a:rPr dirty="0" sz="2000" spc="165">
                <a:latin typeface="Liberation Sans Narrow"/>
                <a:cs typeface="Liberation Sans Narrow"/>
              </a:rPr>
              <a:t>to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45">
                <a:latin typeface="Liberation Sans Narrow"/>
                <a:cs typeface="Liberation Sans Narrow"/>
              </a:rPr>
              <a:t>the</a:t>
            </a:r>
            <a:r>
              <a:rPr dirty="0" sz="2000" spc="-5">
                <a:latin typeface="Liberation Sans Narrow"/>
                <a:cs typeface="Liberation Sans Narrow"/>
              </a:rPr>
              <a:t> </a:t>
            </a:r>
            <a:r>
              <a:rPr dirty="0" sz="2000" spc="125">
                <a:latin typeface="Liberation Sans Narrow"/>
                <a:cs typeface="Liberation Sans Narrow"/>
              </a:rPr>
              <a:t>weather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114">
                <a:latin typeface="Liberation Sans Narrow"/>
                <a:cs typeface="Liberation Sans Narrow"/>
              </a:rPr>
              <a:t>the </a:t>
            </a:r>
            <a:r>
              <a:rPr dirty="0" sz="2000" spc="125">
                <a:latin typeface="Liberation Sans Narrow"/>
                <a:cs typeface="Liberation Sans Narrow"/>
              </a:rPr>
              <a:t>water</a:t>
            </a:r>
            <a:r>
              <a:rPr dirty="0" sz="2000" spc="95">
                <a:latin typeface="Liberation Sans Narrow"/>
                <a:cs typeface="Liberation Sans Narrow"/>
              </a:rPr>
              <a:t> </a:t>
            </a:r>
            <a:r>
              <a:rPr dirty="0" sz="2000">
                <a:latin typeface="Liberation Sans Narrow"/>
                <a:cs typeface="Liberation Sans Narrow"/>
              </a:rPr>
              <a:t>usage</a:t>
            </a:r>
            <a:r>
              <a:rPr dirty="0" sz="2000" spc="75">
                <a:latin typeface="Liberation Sans Narrow"/>
                <a:cs typeface="Liberation Sans Narrow"/>
              </a:rPr>
              <a:t> </a:t>
            </a:r>
            <a:r>
              <a:rPr dirty="0" sz="2000">
                <a:latin typeface="Liberation Sans Narrow"/>
                <a:cs typeface="Liberation Sans Narrow"/>
              </a:rPr>
              <a:t>is</a:t>
            </a:r>
            <a:r>
              <a:rPr dirty="0" sz="2000" spc="95">
                <a:latin typeface="Liberation Sans Narrow"/>
                <a:cs typeface="Liberation Sans Narrow"/>
              </a:rPr>
              <a:t> </a:t>
            </a:r>
            <a:r>
              <a:rPr dirty="0" sz="2000" spc="85">
                <a:latin typeface="Liberation Sans Narrow"/>
                <a:cs typeface="Liberation Sans Narrow"/>
              </a:rPr>
              <a:t>restricted.</a:t>
            </a:r>
            <a:endParaRPr sz="2000">
              <a:latin typeface="Liberation Sans Narrow"/>
              <a:cs typeface="Liberation Sans Narro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1194" y="0"/>
            <a:ext cx="6879281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58" y="574294"/>
            <a:ext cx="2534920" cy="1474470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715">
              <a:lnSpc>
                <a:spcPts val="5400"/>
              </a:lnSpc>
              <a:spcBef>
                <a:spcPts val="785"/>
              </a:spcBef>
            </a:pPr>
            <a:r>
              <a:rPr dirty="0" sz="5000" b="1">
                <a:latin typeface="Carlito"/>
                <a:cs typeface="Carlito"/>
              </a:rPr>
              <a:t>Aim</a:t>
            </a:r>
            <a:r>
              <a:rPr dirty="0" sz="5000" spc="-45" b="1">
                <a:latin typeface="Carlito"/>
                <a:cs typeface="Carlito"/>
              </a:rPr>
              <a:t> </a:t>
            </a:r>
            <a:r>
              <a:rPr dirty="0" sz="5000" spc="-25" b="1">
                <a:latin typeface="Carlito"/>
                <a:cs typeface="Carlito"/>
              </a:rPr>
              <a:t>and </a:t>
            </a:r>
            <a:r>
              <a:rPr dirty="0" sz="5000" spc="-10" b="1">
                <a:latin typeface="Carlito"/>
                <a:cs typeface="Carlito"/>
              </a:rPr>
              <a:t>Objective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9676" y="3113659"/>
            <a:ext cx="4311650" cy="17005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primary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objective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 </a:t>
            </a: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Seminar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outcomes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project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20"/>
              </a:lnSpc>
            </a:pPr>
            <a:r>
              <a:rPr dirty="0" sz="2400">
                <a:latin typeface="Times New Roman"/>
                <a:cs typeface="Times New Roman"/>
              </a:rPr>
              <a:t>“Analysis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Water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requirement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</a:pPr>
            <a:r>
              <a:rPr dirty="0" sz="2400" spc="-10">
                <a:latin typeface="Times New Roman"/>
                <a:cs typeface="Times New Roman"/>
              </a:rPr>
              <a:t>agiculture”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306" y="1385316"/>
            <a:ext cx="5872642" cy="4087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6034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Carlito"/>
                <a:cs typeface="Carlito"/>
              </a:rPr>
              <a:t>Objectives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86055" marR="278765" indent="-17399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186055" algn="l"/>
              </a:tabLst>
            </a:pPr>
            <a:r>
              <a:rPr dirty="0" b="1">
                <a:latin typeface="Carlito"/>
                <a:cs typeface="Carlito"/>
              </a:rPr>
              <a:t>Precise</a:t>
            </a:r>
            <a:r>
              <a:rPr dirty="0" spc="-4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Analysis:</a:t>
            </a:r>
            <a:r>
              <a:rPr dirty="0" spc="-25" b="1">
                <a:latin typeface="Carlito"/>
                <a:cs typeface="Carlito"/>
              </a:rPr>
              <a:t> </a:t>
            </a:r>
            <a:r>
              <a:rPr dirty="0" spc="55"/>
              <a:t>Delivers</a:t>
            </a:r>
            <a:r>
              <a:rPr dirty="0" spc="10"/>
              <a:t> </a:t>
            </a:r>
            <a:r>
              <a:rPr dirty="0" spc="120"/>
              <a:t>the</a:t>
            </a:r>
            <a:r>
              <a:rPr dirty="0"/>
              <a:t> </a:t>
            </a:r>
            <a:r>
              <a:rPr dirty="0" spc="55"/>
              <a:t>exact</a:t>
            </a:r>
            <a:r>
              <a:rPr dirty="0"/>
              <a:t> </a:t>
            </a:r>
            <a:r>
              <a:rPr dirty="0" spc="125"/>
              <a:t>amount</a:t>
            </a:r>
            <a:r>
              <a:rPr dirty="0" spc="-5"/>
              <a:t> </a:t>
            </a:r>
            <a:r>
              <a:rPr dirty="0" spc="125"/>
              <a:t>of</a:t>
            </a:r>
            <a:r>
              <a:rPr dirty="0" spc="10"/>
              <a:t> </a:t>
            </a:r>
            <a:r>
              <a:rPr dirty="0" spc="95"/>
              <a:t>the required</a:t>
            </a:r>
            <a:r>
              <a:rPr dirty="0" spc="20"/>
              <a:t> </a:t>
            </a:r>
            <a:r>
              <a:rPr dirty="0" spc="125"/>
              <a:t>amount</a:t>
            </a:r>
            <a:r>
              <a:rPr dirty="0" spc="10"/>
              <a:t> </a:t>
            </a:r>
            <a:r>
              <a:rPr dirty="0" spc="125"/>
              <a:t>of</a:t>
            </a:r>
            <a:r>
              <a:rPr dirty="0" spc="5"/>
              <a:t> </a:t>
            </a:r>
            <a:r>
              <a:rPr dirty="0" spc="105"/>
              <a:t>water</a:t>
            </a:r>
          </a:p>
          <a:p>
            <a:pPr marL="186055" marR="361950" indent="-173990">
              <a:lnSpc>
                <a:spcPct val="90000"/>
              </a:lnSpc>
              <a:spcBef>
                <a:spcPts val="78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pc="-10" b="1">
                <a:latin typeface="Carlito"/>
                <a:cs typeface="Carlito"/>
              </a:rPr>
              <a:t>Real-</a:t>
            </a:r>
            <a:r>
              <a:rPr dirty="0" b="1">
                <a:latin typeface="Carlito"/>
                <a:cs typeface="Carlito"/>
              </a:rPr>
              <a:t>time</a:t>
            </a:r>
            <a:r>
              <a:rPr dirty="0" spc="-40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Processing</a:t>
            </a:r>
            <a:r>
              <a:rPr dirty="0" spc="-5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Optimization:</a:t>
            </a:r>
            <a:r>
              <a:rPr dirty="0" spc="-20" b="1">
                <a:latin typeface="Carlito"/>
                <a:cs typeface="Carlito"/>
              </a:rPr>
              <a:t> </a:t>
            </a:r>
            <a:r>
              <a:rPr dirty="0" spc="85"/>
              <a:t>Optimize</a:t>
            </a:r>
            <a:r>
              <a:rPr dirty="0"/>
              <a:t> </a:t>
            </a:r>
            <a:r>
              <a:rPr dirty="0" spc="95"/>
              <a:t>the solution</a:t>
            </a:r>
            <a:r>
              <a:rPr dirty="0" spc="20"/>
              <a:t> </a:t>
            </a:r>
            <a:r>
              <a:rPr dirty="0" spc="120"/>
              <a:t>for</a:t>
            </a:r>
            <a:r>
              <a:rPr dirty="0"/>
              <a:t> </a:t>
            </a:r>
            <a:r>
              <a:rPr dirty="0" spc="70"/>
              <a:t>real-</a:t>
            </a:r>
            <a:r>
              <a:rPr dirty="0" spc="130"/>
              <a:t>time</a:t>
            </a:r>
            <a:r>
              <a:rPr dirty="0" spc="25"/>
              <a:t> </a:t>
            </a:r>
            <a:r>
              <a:rPr dirty="0" spc="55"/>
              <a:t>processing,</a:t>
            </a:r>
            <a:r>
              <a:rPr dirty="0" spc="5"/>
              <a:t> </a:t>
            </a:r>
            <a:r>
              <a:rPr dirty="0" spc="85"/>
              <a:t>minimizing </a:t>
            </a:r>
            <a:r>
              <a:rPr dirty="0" spc="70"/>
              <a:t>latency</a:t>
            </a:r>
            <a:r>
              <a:rPr dirty="0" spc="25"/>
              <a:t> </a:t>
            </a:r>
            <a:r>
              <a:rPr dirty="0" spc="110"/>
              <a:t>while</a:t>
            </a:r>
            <a:r>
              <a:rPr dirty="0" spc="45"/>
              <a:t> </a:t>
            </a:r>
            <a:r>
              <a:rPr dirty="0" spc="90"/>
              <a:t>maintaining</a:t>
            </a:r>
            <a:r>
              <a:rPr dirty="0" spc="25"/>
              <a:t> </a:t>
            </a:r>
            <a:r>
              <a:rPr dirty="0" spc="80"/>
              <a:t>high</a:t>
            </a:r>
            <a:r>
              <a:rPr dirty="0" spc="30"/>
              <a:t> </a:t>
            </a:r>
            <a:r>
              <a:rPr dirty="0" spc="40"/>
              <a:t>accuracy</a:t>
            </a:r>
          </a:p>
          <a:p>
            <a:pPr marL="186055" marR="106045" indent="-173990">
              <a:lnSpc>
                <a:spcPts val="1939"/>
              </a:lnSpc>
              <a:spcBef>
                <a:spcPts val="84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pc="-10" b="1">
                <a:latin typeface="Carlito"/>
                <a:cs typeface="Carlito"/>
              </a:rPr>
              <a:t>Robustness</a:t>
            </a:r>
            <a:r>
              <a:rPr dirty="0" spc="-4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to</a:t>
            </a:r>
            <a:r>
              <a:rPr dirty="0" spc="5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Variability:</a:t>
            </a:r>
            <a:r>
              <a:rPr dirty="0" spc="-25" b="1">
                <a:latin typeface="Carlito"/>
                <a:cs typeface="Carlito"/>
              </a:rPr>
              <a:t> </a:t>
            </a:r>
            <a:r>
              <a:rPr dirty="0" spc="50"/>
              <a:t>Enhance</a:t>
            </a:r>
            <a:r>
              <a:rPr dirty="0" spc="10"/>
              <a:t> </a:t>
            </a:r>
            <a:r>
              <a:rPr dirty="0" spc="120"/>
              <a:t>the</a:t>
            </a:r>
            <a:r>
              <a:rPr dirty="0" spc="15"/>
              <a:t> </a:t>
            </a:r>
            <a:r>
              <a:rPr dirty="0" spc="40"/>
              <a:t>system's </a:t>
            </a:r>
            <a:r>
              <a:rPr dirty="0" spc="65"/>
              <a:t>robustness</a:t>
            </a:r>
            <a:r>
              <a:rPr dirty="0"/>
              <a:t> </a:t>
            </a:r>
            <a:r>
              <a:rPr dirty="0" spc="145"/>
              <a:t>to</a:t>
            </a:r>
            <a:r>
              <a:rPr dirty="0" spc="10"/>
              <a:t> </a:t>
            </a:r>
            <a:r>
              <a:rPr dirty="0" spc="75"/>
              <a:t>variations</a:t>
            </a:r>
            <a:r>
              <a:rPr dirty="0" spc="15"/>
              <a:t> </a:t>
            </a:r>
            <a:r>
              <a:rPr dirty="0" spc="100"/>
              <a:t>in</a:t>
            </a:r>
            <a:r>
              <a:rPr dirty="0" spc="20"/>
              <a:t> </a:t>
            </a:r>
            <a:r>
              <a:rPr dirty="0" spc="114"/>
              <a:t>weather</a:t>
            </a:r>
            <a:r>
              <a:rPr dirty="0" spc="10"/>
              <a:t> </a:t>
            </a:r>
            <a:r>
              <a:rPr dirty="0" spc="80"/>
              <a:t>conditions,</a:t>
            </a:r>
            <a:r>
              <a:rPr dirty="0" spc="35"/>
              <a:t> </a:t>
            </a:r>
            <a:r>
              <a:rPr dirty="0" spc="60"/>
              <a:t>crop </a:t>
            </a:r>
            <a:r>
              <a:rPr dirty="0" spc="65"/>
              <a:t>quality.</a:t>
            </a:r>
          </a:p>
          <a:p>
            <a:pPr marL="186055" marR="211454" indent="-173990">
              <a:lnSpc>
                <a:spcPts val="1950"/>
              </a:lnSpc>
              <a:spcBef>
                <a:spcPts val="795"/>
              </a:spcBef>
              <a:buFont typeface="Arial"/>
              <a:buChar char="•"/>
              <a:tabLst>
                <a:tab pos="186055" algn="l"/>
              </a:tabLst>
            </a:pPr>
            <a:r>
              <a:rPr dirty="0" b="1">
                <a:latin typeface="Carlito"/>
                <a:cs typeface="Carlito"/>
              </a:rPr>
              <a:t>User</a:t>
            </a:r>
            <a:r>
              <a:rPr dirty="0" spc="-15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Interface</a:t>
            </a:r>
            <a:r>
              <a:rPr dirty="0" spc="-25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Integration:</a:t>
            </a:r>
            <a:r>
              <a:rPr dirty="0" spc="-15" b="1">
                <a:latin typeface="Carlito"/>
                <a:cs typeface="Carlito"/>
              </a:rPr>
              <a:t> </a:t>
            </a:r>
            <a:r>
              <a:rPr dirty="0" spc="75"/>
              <a:t>Develop</a:t>
            </a:r>
            <a:r>
              <a:rPr dirty="0" spc="15"/>
              <a:t> </a:t>
            </a:r>
            <a:r>
              <a:rPr dirty="0"/>
              <a:t>a </a:t>
            </a:r>
            <a:r>
              <a:rPr dirty="0" spc="70"/>
              <a:t>user-</a:t>
            </a:r>
            <a:r>
              <a:rPr dirty="0" spc="90"/>
              <a:t>friendly </a:t>
            </a:r>
            <a:r>
              <a:rPr dirty="0" spc="85"/>
              <a:t>interface</a:t>
            </a:r>
            <a:r>
              <a:rPr dirty="0" spc="65"/>
              <a:t> </a:t>
            </a:r>
            <a:r>
              <a:rPr dirty="0" spc="120"/>
              <a:t>for</a:t>
            </a:r>
            <a:r>
              <a:rPr dirty="0" spc="65"/>
              <a:t> </a:t>
            </a:r>
            <a:r>
              <a:rPr dirty="0"/>
              <a:t>seamless</a:t>
            </a:r>
            <a:r>
              <a:rPr dirty="0" spc="35"/>
              <a:t> </a:t>
            </a:r>
            <a:r>
              <a:rPr dirty="0" spc="95"/>
              <a:t>interaction</a:t>
            </a:r>
            <a:r>
              <a:rPr dirty="0" spc="85"/>
              <a:t> </a:t>
            </a:r>
            <a:r>
              <a:rPr dirty="0" spc="145"/>
              <a:t>with</a:t>
            </a:r>
            <a:r>
              <a:rPr dirty="0" spc="70"/>
              <a:t> </a:t>
            </a:r>
            <a:r>
              <a:rPr dirty="0" spc="120"/>
              <a:t>the</a:t>
            </a:r>
            <a:r>
              <a:rPr dirty="0" spc="70"/>
              <a:t> </a:t>
            </a:r>
            <a:r>
              <a:rPr dirty="0" spc="45"/>
              <a:t>system.</a:t>
            </a:r>
          </a:p>
          <a:p>
            <a:pPr marL="186055" marR="5080" indent="-173990">
              <a:lnSpc>
                <a:spcPts val="1939"/>
              </a:lnSpc>
              <a:spcBef>
                <a:spcPts val="8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b="1">
                <a:latin typeface="Carlito"/>
                <a:cs typeface="Carlito"/>
              </a:rPr>
              <a:t>Scalability and</a:t>
            </a:r>
            <a:r>
              <a:rPr dirty="0" spc="10" b="1">
                <a:latin typeface="Carlito"/>
                <a:cs typeface="Carlito"/>
              </a:rPr>
              <a:t> </a:t>
            </a:r>
            <a:r>
              <a:rPr dirty="0" b="1">
                <a:latin typeface="Carlito"/>
                <a:cs typeface="Carlito"/>
              </a:rPr>
              <a:t>Adaptability:</a:t>
            </a:r>
            <a:r>
              <a:rPr dirty="0" spc="5" b="1">
                <a:latin typeface="Carlito"/>
                <a:cs typeface="Carlito"/>
              </a:rPr>
              <a:t> </a:t>
            </a:r>
            <a:r>
              <a:rPr dirty="0"/>
              <a:t>Design</a:t>
            </a:r>
            <a:r>
              <a:rPr dirty="0" spc="45"/>
              <a:t> </a:t>
            </a:r>
            <a:r>
              <a:rPr dirty="0" spc="120"/>
              <a:t>the</a:t>
            </a:r>
            <a:r>
              <a:rPr dirty="0" spc="20"/>
              <a:t> </a:t>
            </a:r>
            <a:r>
              <a:rPr dirty="0" spc="60"/>
              <a:t>system</a:t>
            </a:r>
            <a:r>
              <a:rPr dirty="0" spc="30"/>
              <a:t> </a:t>
            </a:r>
            <a:r>
              <a:rPr dirty="0" spc="145"/>
              <a:t>to</a:t>
            </a:r>
            <a:r>
              <a:rPr dirty="0" spc="25"/>
              <a:t> </a:t>
            </a:r>
            <a:r>
              <a:rPr dirty="0" spc="65"/>
              <a:t>be </a:t>
            </a:r>
            <a:r>
              <a:rPr dirty="0" spc="45"/>
              <a:t>scalable</a:t>
            </a:r>
            <a:r>
              <a:rPr dirty="0" spc="20"/>
              <a:t> </a:t>
            </a:r>
            <a:r>
              <a:rPr dirty="0" spc="85"/>
              <a:t>and</a:t>
            </a:r>
            <a:r>
              <a:rPr dirty="0" spc="15"/>
              <a:t> </a:t>
            </a:r>
            <a:r>
              <a:rPr dirty="0" spc="80"/>
              <a:t>adaptable</a:t>
            </a:r>
            <a:r>
              <a:rPr dirty="0" spc="35"/>
              <a:t> </a:t>
            </a:r>
            <a:r>
              <a:rPr dirty="0" spc="145"/>
              <a:t>to</a:t>
            </a:r>
            <a:r>
              <a:rPr dirty="0" spc="10"/>
              <a:t> </a:t>
            </a:r>
            <a:r>
              <a:rPr dirty="0" spc="95"/>
              <a:t>different</a:t>
            </a:r>
          </a:p>
          <a:p>
            <a:pPr marL="186055">
              <a:lnSpc>
                <a:spcPts val="1920"/>
              </a:lnSpc>
            </a:pPr>
            <a:r>
              <a:rPr dirty="0" spc="95"/>
              <a:t>hardware</a:t>
            </a:r>
            <a:r>
              <a:rPr dirty="0" spc="20"/>
              <a:t> </a:t>
            </a:r>
            <a:r>
              <a:rPr dirty="0" spc="80"/>
              <a:t>configurations</a:t>
            </a:r>
            <a:r>
              <a:rPr dirty="0" spc="25"/>
              <a:t> </a:t>
            </a:r>
            <a:r>
              <a:rPr dirty="0" spc="120"/>
              <a:t>for</a:t>
            </a:r>
            <a:r>
              <a:rPr dirty="0" spc="5"/>
              <a:t> </a:t>
            </a:r>
            <a:r>
              <a:rPr dirty="0" spc="95"/>
              <a:t>broader</a:t>
            </a:r>
            <a:r>
              <a:rPr dirty="0" spc="15"/>
              <a:t> </a:t>
            </a:r>
            <a:r>
              <a:rPr dirty="0" spc="60"/>
              <a:t>applicability.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3723" y="640080"/>
            <a:ext cx="530961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574294"/>
            <a:ext cx="2521585" cy="1474470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85"/>
              </a:spcBef>
            </a:pPr>
            <a:r>
              <a:rPr dirty="0" sz="5000" spc="-20" b="1">
                <a:latin typeface="Carlito"/>
                <a:cs typeface="Carlito"/>
              </a:rPr>
              <a:t>Proposed </a:t>
            </a:r>
            <a:r>
              <a:rPr dirty="0" sz="5000" spc="-10" b="1">
                <a:latin typeface="Carlito"/>
                <a:cs typeface="Carlito"/>
              </a:rPr>
              <a:t>Solution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43890" y="2373629"/>
            <a:ext cx="3255645" cy="18415"/>
          </a:xfrm>
          <a:custGeom>
            <a:avLst/>
            <a:gdLst/>
            <a:ahLst/>
            <a:cxnLst/>
            <a:rect l="l" t="t" r="r" b="b"/>
            <a:pathLst>
              <a:path w="3255645" h="18414">
                <a:moveTo>
                  <a:pt x="0" y="18287"/>
                </a:moveTo>
                <a:lnTo>
                  <a:pt x="3255264" y="18287"/>
                </a:lnTo>
                <a:lnTo>
                  <a:pt x="3255264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ln w="38099">
            <a:solidFill>
              <a:srgbClr val="E970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09676" y="2647314"/>
            <a:ext cx="4479925" cy="33794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140335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2000" b="1">
                <a:latin typeface="Carlito"/>
                <a:cs typeface="Carlito"/>
              </a:rPr>
              <a:t>Solution:</a:t>
            </a:r>
            <a:r>
              <a:rPr dirty="0" sz="2000" spc="-30" b="1">
                <a:latin typeface="Carlito"/>
                <a:cs typeface="Carlito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The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114">
                <a:latin typeface="Liberation Sans Narrow"/>
                <a:cs typeface="Liberation Sans Narrow"/>
              </a:rPr>
              <a:t>project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involves</a:t>
            </a:r>
            <a:r>
              <a:rPr dirty="0" sz="2000" spc="25">
                <a:latin typeface="Liberation Sans Narrow"/>
                <a:cs typeface="Liberation Sans Narrow"/>
              </a:rPr>
              <a:t> </a:t>
            </a:r>
            <a:r>
              <a:rPr dirty="0" sz="2000" spc="90">
                <a:latin typeface="Liberation Sans Narrow"/>
                <a:cs typeface="Liberation Sans Narrow"/>
              </a:rPr>
              <a:t>utilization </a:t>
            </a:r>
            <a:r>
              <a:rPr dirty="0" sz="2000" spc="90">
                <a:latin typeface="Liberation Sans Narrow"/>
                <a:cs typeface="Liberation Sans Narrow"/>
              </a:rPr>
              <a:t>	</a:t>
            </a:r>
            <a:r>
              <a:rPr dirty="0" sz="2000" spc="145">
                <a:latin typeface="Liberation Sans Narrow"/>
                <a:cs typeface="Liberation Sans Narrow"/>
              </a:rPr>
              <a:t>of</a:t>
            </a:r>
            <a:r>
              <a:rPr dirty="0" sz="2000" spc="30">
                <a:latin typeface="Liberation Sans Narrow"/>
                <a:cs typeface="Liberation Sans Narrow"/>
              </a:rPr>
              <a:t> </a:t>
            </a:r>
            <a:r>
              <a:rPr dirty="0" sz="2000" spc="90">
                <a:latin typeface="Liberation Sans Narrow"/>
                <a:cs typeface="Liberation Sans Narrow"/>
              </a:rPr>
              <a:t>Random</a:t>
            </a:r>
            <a:r>
              <a:rPr dirty="0" sz="2000" spc="20">
                <a:latin typeface="Liberation Sans Narrow"/>
                <a:cs typeface="Liberation Sans Narrow"/>
              </a:rPr>
              <a:t> </a:t>
            </a:r>
            <a:r>
              <a:rPr dirty="0" sz="2000" spc="60">
                <a:latin typeface="Liberation Sans Narrow"/>
                <a:cs typeface="Liberation Sans Narrow"/>
              </a:rPr>
              <a:t>Forest</a:t>
            </a:r>
            <a:r>
              <a:rPr dirty="0" sz="2000" spc="35">
                <a:latin typeface="Liberation Sans Narrow"/>
                <a:cs typeface="Liberation Sans Narrow"/>
              </a:rPr>
              <a:t> </a:t>
            </a:r>
            <a:r>
              <a:rPr dirty="0" sz="2000">
                <a:latin typeface="Liberation Sans Narrow"/>
                <a:cs typeface="Liberation Sans Narrow"/>
              </a:rPr>
              <a:t>Regressor(RFRs)</a:t>
            </a:r>
            <a:r>
              <a:rPr dirty="0" sz="2000" spc="60">
                <a:latin typeface="Liberation Sans Narrow"/>
                <a:cs typeface="Liberation Sans Narrow"/>
              </a:rPr>
              <a:t> </a:t>
            </a:r>
            <a:r>
              <a:rPr dirty="0" sz="2000" spc="110">
                <a:latin typeface="Liberation Sans Narrow"/>
                <a:cs typeface="Liberation Sans Narrow"/>
              </a:rPr>
              <a:t>for </a:t>
            </a:r>
            <a:r>
              <a:rPr dirty="0" sz="2000" spc="110">
                <a:latin typeface="Liberation Sans Narrow"/>
                <a:cs typeface="Liberation Sans Narrow"/>
              </a:rPr>
              <a:t>	</a:t>
            </a:r>
            <a:r>
              <a:rPr dirty="0" sz="2000" spc="35">
                <a:latin typeface="Liberation Sans Narrow"/>
                <a:cs typeface="Liberation Sans Narrow"/>
              </a:rPr>
              <a:t>analysis.</a:t>
            </a:r>
            <a:endParaRPr sz="2000">
              <a:latin typeface="Liberation Sans Narrow"/>
              <a:cs typeface="Liberation Sans Narrow"/>
            </a:endParaRPr>
          </a:p>
          <a:p>
            <a:pPr marL="184785" indent="-172085">
              <a:lnSpc>
                <a:spcPts val="2280"/>
              </a:lnSpc>
              <a:spcBef>
                <a:spcPts val="53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2000" spc="105">
                <a:latin typeface="Liberation Sans Narrow"/>
                <a:cs typeface="Liberation Sans Narrow"/>
              </a:rPr>
              <a:t>Integration</a:t>
            </a:r>
            <a:r>
              <a:rPr dirty="0" sz="2000" spc="-5">
                <a:latin typeface="Liberation Sans Narrow"/>
                <a:cs typeface="Liberation Sans Narrow"/>
              </a:rPr>
              <a:t> </a:t>
            </a:r>
            <a:r>
              <a:rPr dirty="0" sz="2000" spc="145">
                <a:latin typeface="Liberation Sans Narrow"/>
                <a:cs typeface="Liberation Sans Narrow"/>
              </a:rPr>
              <a:t>of</a:t>
            </a:r>
            <a:r>
              <a:rPr dirty="0" sz="2000" spc="-10">
                <a:latin typeface="Liberation Sans Narrow"/>
                <a:cs typeface="Liberation Sans Narrow"/>
              </a:rPr>
              <a:t> </a:t>
            </a:r>
            <a:r>
              <a:rPr dirty="0" sz="2000" spc="95">
                <a:latin typeface="Liberation Sans Narrow"/>
                <a:cs typeface="Liberation Sans Narrow"/>
              </a:rPr>
              <a:t>pre-</a:t>
            </a:r>
            <a:r>
              <a:rPr dirty="0" sz="2000" spc="114">
                <a:latin typeface="Liberation Sans Narrow"/>
                <a:cs typeface="Liberation Sans Narrow"/>
              </a:rPr>
              <a:t>trained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50">
                <a:latin typeface="Liberation Sans Narrow"/>
                <a:cs typeface="Liberation Sans Narrow"/>
              </a:rPr>
              <a:t>analysing</a:t>
            </a:r>
            <a:endParaRPr sz="2000">
              <a:latin typeface="Liberation Sans Narrow"/>
              <a:cs typeface="Liberation Sans Narrow"/>
            </a:endParaRPr>
          </a:p>
          <a:p>
            <a:pPr marL="186055">
              <a:lnSpc>
                <a:spcPts val="2280"/>
              </a:lnSpc>
            </a:pPr>
            <a:r>
              <a:rPr dirty="0" sz="2000" spc="100">
                <a:latin typeface="Liberation Sans Narrow"/>
                <a:cs typeface="Liberation Sans Narrow"/>
              </a:rPr>
              <a:t>models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based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30">
                <a:latin typeface="Liberation Sans Narrow"/>
                <a:cs typeface="Liberation Sans Narrow"/>
              </a:rPr>
              <a:t>on</a:t>
            </a:r>
            <a:r>
              <a:rPr dirty="0" sz="2000" spc="5">
                <a:latin typeface="Liberation Sans Narrow"/>
                <a:cs typeface="Liberation Sans Narrow"/>
              </a:rPr>
              <a:t> </a:t>
            </a:r>
            <a:r>
              <a:rPr dirty="0" sz="2000" spc="-105">
                <a:latin typeface="Liberation Sans Narrow"/>
                <a:cs typeface="Liberation Sans Narrow"/>
              </a:rPr>
              <a:t>RFR</a:t>
            </a:r>
            <a:r>
              <a:rPr dirty="0" sz="2000" spc="-10">
                <a:latin typeface="Liberation Sans Narrow"/>
                <a:cs typeface="Liberation Sans Narrow"/>
              </a:rPr>
              <a:t> </a:t>
            </a:r>
            <a:r>
              <a:rPr dirty="0" sz="2000" spc="75">
                <a:latin typeface="Liberation Sans Narrow"/>
                <a:cs typeface="Liberation Sans Narrow"/>
              </a:rPr>
              <a:t>architectures.</a:t>
            </a:r>
            <a:endParaRPr sz="2000">
              <a:latin typeface="Liberation Sans Narrow"/>
              <a:cs typeface="Liberation Sans Narrow"/>
            </a:endParaRPr>
          </a:p>
          <a:p>
            <a:pPr marL="184785" marR="221615" indent="-172720">
              <a:lnSpc>
                <a:spcPts val="2160"/>
              </a:lnSpc>
              <a:spcBef>
                <a:spcPts val="825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2000" spc="125">
                <a:latin typeface="Liberation Sans Narrow"/>
                <a:cs typeface="Liberation Sans Narrow"/>
              </a:rPr>
              <a:t>Implementation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45">
                <a:latin typeface="Liberation Sans Narrow"/>
                <a:cs typeface="Liberation Sans Narrow"/>
              </a:rPr>
              <a:t>of</a:t>
            </a:r>
            <a:r>
              <a:rPr dirty="0" sz="2000">
                <a:latin typeface="Liberation Sans Narrow"/>
                <a:cs typeface="Liberation Sans Narrow"/>
              </a:rPr>
              <a:t> </a:t>
            </a:r>
            <a:r>
              <a:rPr dirty="0" sz="2000" spc="105">
                <a:latin typeface="Liberation Sans Narrow"/>
                <a:cs typeface="Liberation Sans Narrow"/>
              </a:rPr>
              <a:t>efficient</a:t>
            </a:r>
            <a:r>
              <a:rPr dirty="0" sz="2000" spc="35">
                <a:latin typeface="Liberation Sans Narrow"/>
                <a:cs typeface="Liberation Sans Narrow"/>
              </a:rPr>
              <a:t> </a:t>
            </a:r>
            <a:r>
              <a:rPr dirty="0" sz="2000" spc="80">
                <a:latin typeface="Liberation Sans Narrow"/>
                <a:cs typeface="Liberation Sans Narrow"/>
              </a:rPr>
              <a:t>data </a:t>
            </a:r>
            <a:r>
              <a:rPr dirty="0" sz="2000" spc="80">
                <a:latin typeface="Liberation Sans Narrow"/>
                <a:cs typeface="Liberation Sans Narrow"/>
              </a:rPr>
              <a:t>	</a:t>
            </a:r>
            <a:r>
              <a:rPr dirty="0" sz="2000" spc="70">
                <a:latin typeface="Liberation Sans Narrow"/>
                <a:cs typeface="Liberation Sans Narrow"/>
              </a:rPr>
              <a:t>preprocessing</a:t>
            </a:r>
            <a:r>
              <a:rPr dirty="0" sz="2000" spc="25">
                <a:latin typeface="Liberation Sans Narrow"/>
                <a:cs typeface="Liberation Sans Narrow"/>
              </a:rPr>
              <a:t> </a:t>
            </a:r>
            <a:r>
              <a:rPr dirty="0" sz="2000" spc="90">
                <a:latin typeface="Liberation Sans Narrow"/>
                <a:cs typeface="Liberation Sans Narrow"/>
              </a:rPr>
              <a:t>techniques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35">
                <a:latin typeface="Liberation Sans Narrow"/>
                <a:cs typeface="Liberation Sans Narrow"/>
              </a:rPr>
              <a:t>for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80">
                <a:latin typeface="Liberation Sans Narrow"/>
                <a:cs typeface="Liberation Sans Narrow"/>
              </a:rPr>
              <a:t>enhanced </a:t>
            </a:r>
            <a:r>
              <a:rPr dirty="0" sz="2000" spc="80">
                <a:latin typeface="Liberation Sans Narrow"/>
                <a:cs typeface="Liberation Sans Narrow"/>
              </a:rPr>
              <a:t>	</a:t>
            </a:r>
            <a:r>
              <a:rPr dirty="0" sz="2000" spc="95">
                <a:latin typeface="Liberation Sans Narrow"/>
                <a:cs typeface="Liberation Sans Narrow"/>
              </a:rPr>
              <a:t>performance.</a:t>
            </a:r>
            <a:endParaRPr sz="2000">
              <a:latin typeface="Liberation Sans Narrow"/>
              <a:cs typeface="Liberation Sans Narrow"/>
            </a:endParaRPr>
          </a:p>
          <a:p>
            <a:pPr marL="184785" marR="5080" indent="-172720">
              <a:lnSpc>
                <a:spcPts val="2160"/>
              </a:lnSpc>
              <a:spcBef>
                <a:spcPts val="81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2000" spc="110">
                <a:latin typeface="Liberation Sans Narrow"/>
                <a:cs typeface="Liberation Sans Narrow"/>
              </a:rPr>
              <a:t>Deployment</a:t>
            </a:r>
            <a:r>
              <a:rPr dirty="0" sz="2000" spc="-5">
                <a:latin typeface="Liberation Sans Narrow"/>
                <a:cs typeface="Liberation Sans Narrow"/>
              </a:rPr>
              <a:t> </a:t>
            </a:r>
            <a:r>
              <a:rPr dirty="0" sz="2000" spc="145">
                <a:latin typeface="Liberation Sans Narrow"/>
                <a:cs typeface="Liberation Sans Narrow"/>
              </a:rPr>
              <a:t>of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10">
                <a:latin typeface="Liberation Sans Narrow"/>
                <a:cs typeface="Liberation Sans Narrow"/>
              </a:rPr>
              <a:t>optimized</a:t>
            </a:r>
            <a:r>
              <a:rPr dirty="0" sz="2000" spc="15">
                <a:latin typeface="Liberation Sans Narrow"/>
                <a:cs typeface="Liberation Sans Narrow"/>
              </a:rPr>
              <a:t> </a:t>
            </a:r>
            <a:r>
              <a:rPr dirty="0" sz="2000" spc="120">
                <a:latin typeface="Liberation Sans Narrow"/>
                <a:cs typeface="Liberation Sans Narrow"/>
              </a:rPr>
              <a:t>model </a:t>
            </a:r>
            <a:r>
              <a:rPr dirty="0" sz="2000" spc="120">
                <a:latin typeface="Liberation Sans Narrow"/>
                <a:cs typeface="Liberation Sans Narrow"/>
              </a:rPr>
              <a:t>	</a:t>
            </a:r>
            <a:r>
              <a:rPr dirty="0" sz="2000" spc="90">
                <a:latin typeface="Liberation Sans Narrow"/>
                <a:cs typeface="Liberation Sans Narrow"/>
              </a:rPr>
              <a:t>architectures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35">
                <a:latin typeface="Liberation Sans Narrow"/>
                <a:cs typeface="Liberation Sans Narrow"/>
              </a:rPr>
              <a:t>for</a:t>
            </a:r>
            <a:r>
              <a:rPr dirty="0" sz="2000" spc="480">
                <a:latin typeface="Liberation Sans Narrow"/>
                <a:cs typeface="Liberation Sans Narrow"/>
              </a:rPr>
              <a:t> </a:t>
            </a:r>
            <a:r>
              <a:rPr dirty="0" sz="2000" spc="60">
                <a:latin typeface="Liberation Sans Narrow"/>
                <a:cs typeface="Liberation Sans Narrow"/>
              </a:rPr>
              <a:t>processing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130">
                <a:latin typeface="Liberation Sans Narrow"/>
                <a:cs typeface="Liberation Sans Narrow"/>
              </a:rPr>
              <a:t>on</a:t>
            </a:r>
            <a:r>
              <a:rPr dirty="0" sz="2000" spc="10">
                <a:latin typeface="Liberation Sans Narrow"/>
                <a:cs typeface="Liberation Sans Narrow"/>
              </a:rPr>
              <a:t> </a:t>
            </a:r>
            <a:r>
              <a:rPr dirty="0" sz="2000" spc="65">
                <a:latin typeface="Liberation Sans Narrow"/>
                <a:cs typeface="Liberation Sans Narrow"/>
              </a:rPr>
              <a:t>resource- </a:t>
            </a:r>
            <a:r>
              <a:rPr dirty="0" sz="2000" spc="65">
                <a:latin typeface="Liberation Sans Narrow"/>
                <a:cs typeface="Liberation Sans Narrow"/>
              </a:rPr>
              <a:t>	</a:t>
            </a:r>
            <a:r>
              <a:rPr dirty="0" sz="2000" spc="90">
                <a:latin typeface="Liberation Sans Narrow"/>
                <a:cs typeface="Liberation Sans Narrow"/>
              </a:rPr>
              <a:t>constrained</a:t>
            </a:r>
            <a:r>
              <a:rPr dirty="0" sz="2000" spc="-10">
                <a:latin typeface="Liberation Sans Narrow"/>
                <a:cs typeface="Liberation Sans Narrow"/>
              </a:rPr>
              <a:t> </a:t>
            </a:r>
            <a:r>
              <a:rPr dirty="0" sz="2000" spc="45">
                <a:latin typeface="Liberation Sans Narrow"/>
                <a:cs typeface="Liberation Sans Narrow"/>
              </a:rPr>
              <a:t>devices.</a:t>
            </a:r>
            <a:endParaRPr sz="2000">
              <a:latin typeface="Liberation Sans Narrow"/>
              <a:cs typeface="Liberation Sans Narro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47" y="1886711"/>
            <a:ext cx="5458967" cy="30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solidFill>
                  <a:srgbClr val="203062"/>
                </a:solidFill>
                <a:latin typeface="Carlito"/>
                <a:cs typeface="Carlito"/>
              </a:rPr>
              <a:t>System</a:t>
            </a:r>
            <a:r>
              <a:rPr dirty="0" sz="4400" spc="-140" b="1">
                <a:solidFill>
                  <a:srgbClr val="203062"/>
                </a:solidFill>
                <a:latin typeface="Carlito"/>
                <a:cs typeface="Carlito"/>
              </a:rPr>
              <a:t> </a:t>
            </a:r>
            <a:r>
              <a:rPr dirty="0" sz="4400" b="1">
                <a:solidFill>
                  <a:srgbClr val="203062"/>
                </a:solidFill>
                <a:latin typeface="Carlito"/>
                <a:cs typeface="Carlito"/>
              </a:rPr>
              <a:t>Deployment</a:t>
            </a:r>
            <a:r>
              <a:rPr dirty="0" sz="4400" spc="-150" b="1">
                <a:solidFill>
                  <a:srgbClr val="203062"/>
                </a:solidFill>
                <a:latin typeface="Carlito"/>
                <a:cs typeface="Carlito"/>
              </a:rPr>
              <a:t> </a:t>
            </a:r>
            <a:r>
              <a:rPr dirty="0" sz="4400" spc="-10" b="1">
                <a:solidFill>
                  <a:srgbClr val="203062"/>
                </a:solidFill>
                <a:latin typeface="Carlito"/>
                <a:cs typeface="Carlito"/>
              </a:rPr>
              <a:t>Approach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43533" y="3377946"/>
            <a:ext cx="2082164" cy="1248410"/>
          </a:xfrm>
          <a:custGeom>
            <a:avLst/>
            <a:gdLst/>
            <a:ahLst/>
            <a:cxnLst/>
            <a:rect l="l" t="t" r="r" b="b"/>
            <a:pathLst>
              <a:path w="2082164" h="1248410">
                <a:moveTo>
                  <a:pt x="1956942" y="0"/>
                </a:moveTo>
                <a:lnTo>
                  <a:pt x="124815" y="0"/>
                </a:lnTo>
                <a:lnTo>
                  <a:pt x="76230" y="9808"/>
                </a:lnTo>
                <a:lnTo>
                  <a:pt x="36556" y="36560"/>
                </a:lnTo>
                <a:lnTo>
                  <a:pt x="9808" y="76241"/>
                </a:lnTo>
                <a:lnTo>
                  <a:pt x="0" y="124840"/>
                </a:lnTo>
                <a:lnTo>
                  <a:pt x="0" y="1123314"/>
                </a:lnTo>
                <a:lnTo>
                  <a:pt x="9808" y="1171914"/>
                </a:lnTo>
                <a:lnTo>
                  <a:pt x="36556" y="1211595"/>
                </a:lnTo>
                <a:lnTo>
                  <a:pt x="76230" y="1238347"/>
                </a:lnTo>
                <a:lnTo>
                  <a:pt x="124815" y="1248155"/>
                </a:lnTo>
                <a:lnTo>
                  <a:pt x="1956942" y="1248155"/>
                </a:lnTo>
                <a:lnTo>
                  <a:pt x="2005542" y="1238347"/>
                </a:lnTo>
                <a:lnTo>
                  <a:pt x="2045223" y="1211595"/>
                </a:lnTo>
                <a:lnTo>
                  <a:pt x="2071975" y="1171914"/>
                </a:lnTo>
                <a:lnTo>
                  <a:pt x="2081784" y="1123314"/>
                </a:lnTo>
                <a:lnTo>
                  <a:pt x="2081784" y="124840"/>
                </a:lnTo>
                <a:lnTo>
                  <a:pt x="2071975" y="76241"/>
                </a:lnTo>
                <a:lnTo>
                  <a:pt x="2045223" y="36560"/>
                </a:lnTo>
                <a:lnTo>
                  <a:pt x="2005542" y="9808"/>
                </a:lnTo>
                <a:lnTo>
                  <a:pt x="1956942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98853" y="3778758"/>
            <a:ext cx="76898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solidFill>
                  <a:srgbClr val="FFFFFF"/>
                </a:solidFill>
                <a:latin typeface="Liberation Sans Narrow"/>
                <a:cs typeface="Liberation Sans Narrow"/>
              </a:rPr>
              <a:t>INPUT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33344" y="3742944"/>
            <a:ext cx="440690" cy="516890"/>
          </a:xfrm>
          <a:custGeom>
            <a:avLst/>
            <a:gdLst/>
            <a:ahLst/>
            <a:cxnLst/>
            <a:rect l="l" t="t" r="r" b="b"/>
            <a:pathLst>
              <a:path w="440689" h="516889">
                <a:moveTo>
                  <a:pt x="220218" y="0"/>
                </a:moveTo>
                <a:lnTo>
                  <a:pt x="220218" y="103377"/>
                </a:lnTo>
                <a:lnTo>
                  <a:pt x="0" y="103377"/>
                </a:lnTo>
                <a:lnTo>
                  <a:pt x="0" y="413257"/>
                </a:lnTo>
                <a:lnTo>
                  <a:pt x="220218" y="413257"/>
                </a:lnTo>
                <a:lnTo>
                  <a:pt x="220218" y="516635"/>
                </a:lnTo>
                <a:lnTo>
                  <a:pt x="440435" y="258317"/>
                </a:lnTo>
                <a:lnTo>
                  <a:pt x="220218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57421" y="3377946"/>
            <a:ext cx="2082164" cy="1248410"/>
          </a:xfrm>
          <a:custGeom>
            <a:avLst/>
            <a:gdLst/>
            <a:ahLst/>
            <a:cxnLst/>
            <a:rect l="l" t="t" r="r" b="b"/>
            <a:pathLst>
              <a:path w="2082164" h="1248410">
                <a:moveTo>
                  <a:pt x="1956942" y="0"/>
                </a:moveTo>
                <a:lnTo>
                  <a:pt x="124840" y="0"/>
                </a:lnTo>
                <a:lnTo>
                  <a:pt x="76241" y="9808"/>
                </a:lnTo>
                <a:lnTo>
                  <a:pt x="36560" y="36560"/>
                </a:lnTo>
                <a:lnTo>
                  <a:pt x="9808" y="76241"/>
                </a:lnTo>
                <a:lnTo>
                  <a:pt x="0" y="124840"/>
                </a:lnTo>
                <a:lnTo>
                  <a:pt x="0" y="1123314"/>
                </a:lnTo>
                <a:lnTo>
                  <a:pt x="9808" y="1171914"/>
                </a:lnTo>
                <a:lnTo>
                  <a:pt x="36560" y="1211595"/>
                </a:lnTo>
                <a:lnTo>
                  <a:pt x="76241" y="1238347"/>
                </a:lnTo>
                <a:lnTo>
                  <a:pt x="124840" y="1248155"/>
                </a:lnTo>
                <a:lnTo>
                  <a:pt x="1956942" y="1248155"/>
                </a:lnTo>
                <a:lnTo>
                  <a:pt x="2005542" y="1238347"/>
                </a:lnTo>
                <a:lnTo>
                  <a:pt x="2045223" y="1211595"/>
                </a:lnTo>
                <a:lnTo>
                  <a:pt x="2071975" y="1171914"/>
                </a:lnTo>
                <a:lnTo>
                  <a:pt x="2081783" y="1123314"/>
                </a:lnTo>
                <a:lnTo>
                  <a:pt x="2081783" y="124840"/>
                </a:lnTo>
                <a:lnTo>
                  <a:pt x="2071975" y="76241"/>
                </a:lnTo>
                <a:lnTo>
                  <a:pt x="2045223" y="36560"/>
                </a:lnTo>
                <a:lnTo>
                  <a:pt x="2005542" y="9808"/>
                </a:lnTo>
                <a:lnTo>
                  <a:pt x="1956942" y="0"/>
                </a:lnTo>
                <a:close/>
              </a:path>
            </a:pathLst>
          </a:custGeom>
          <a:solidFill>
            <a:srgbClr val="2C2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13378" y="3457702"/>
            <a:ext cx="1770380" cy="10185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335"/>
              </a:spcBef>
            </a:pPr>
            <a:r>
              <a:rPr dirty="0" sz="2300" spc="55">
                <a:solidFill>
                  <a:srgbClr val="FFFFFF"/>
                </a:solidFill>
                <a:latin typeface="Liberation Sans Narrow"/>
                <a:cs typeface="Liberation Sans Narrow"/>
              </a:rPr>
              <a:t>Pre-</a:t>
            </a:r>
            <a:r>
              <a:rPr dirty="0" sz="2300" spc="45">
                <a:solidFill>
                  <a:srgbClr val="FFFFFF"/>
                </a:solidFill>
                <a:latin typeface="Liberation Sans Narrow"/>
                <a:cs typeface="Liberation Sans Narrow"/>
              </a:rPr>
              <a:t>Processing </a:t>
            </a:r>
            <a:r>
              <a:rPr dirty="0" sz="2300" spc="110">
                <a:solidFill>
                  <a:srgbClr val="FFFFFF"/>
                </a:solidFill>
                <a:latin typeface="Liberation Sans Narrow"/>
                <a:cs typeface="Liberation Sans Narrow"/>
              </a:rPr>
              <a:t>and</a:t>
            </a:r>
            <a:r>
              <a:rPr dirty="0" sz="230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iberation Sans Narrow"/>
                <a:cs typeface="Liberation Sans Narrow"/>
              </a:rPr>
              <a:t>Crop </a:t>
            </a:r>
            <a:r>
              <a:rPr dirty="0" sz="2300" spc="110">
                <a:solidFill>
                  <a:srgbClr val="FFFFFF"/>
                </a:solidFill>
                <a:latin typeface="Liberation Sans Narrow"/>
                <a:cs typeface="Liberation Sans Narrow"/>
              </a:rPr>
              <a:t>Identification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47232" y="3742944"/>
            <a:ext cx="440690" cy="516890"/>
          </a:xfrm>
          <a:custGeom>
            <a:avLst/>
            <a:gdLst/>
            <a:ahLst/>
            <a:cxnLst/>
            <a:rect l="l" t="t" r="r" b="b"/>
            <a:pathLst>
              <a:path w="440689" h="516889">
                <a:moveTo>
                  <a:pt x="220217" y="0"/>
                </a:moveTo>
                <a:lnTo>
                  <a:pt x="220217" y="103377"/>
                </a:lnTo>
                <a:lnTo>
                  <a:pt x="0" y="103377"/>
                </a:lnTo>
                <a:lnTo>
                  <a:pt x="0" y="413257"/>
                </a:lnTo>
                <a:lnTo>
                  <a:pt x="220217" y="413257"/>
                </a:lnTo>
                <a:lnTo>
                  <a:pt x="220217" y="516635"/>
                </a:lnTo>
                <a:lnTo>
                  <a:pt x="440435" y="258317"/>
                </a:lnTo>
                <a:lnTo>
                  <a:pt x="220217" y="0"/>
                </a:lnTo>
                <a:close/>
              </a:path>
            </a:pathLst>
          </a:custGeom>
          <a:solidFill>
            <a:srgbClr val="2C70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672833" y="3377946"/>
            <a:ext cx="2082164" cy="1248410"/>
          </a:xfrm>
          <a:custGeom>
            <a:avLst/>
            <a:gdLst/>
            <a:ahLst/>
            <a:cxnLst/>
            <a:rect l="l" t="t" r="r" b="b"/>
            <a:pathLst>
              <a:path w="2082165" h="1248410">
                <a:moveTo>
                  <a:pt x="1956943" y="0"/>
                </a:moveTo>
                <a:lnTo>
                  <a:pt x="124841" y="0"/>
                </a:lnTo>
                <a:lnTo>
                  <a:pt x="76241" y="9808"/>
                </a:lnTo>
                <a:lnTo>
                  <a:pt x="36560" y="36560"/>
                </a:lnTo>
                <a:lnTo>
                  <a:pt x="9808" y="76241"/>
                </a:lnTo>
                <a:lnTo>
                  <a:pt x="0" y="124840"/>
                </a:lnTo>
                <a:lnTo>
                  <a:pt x="0" y="1123314"/>
                </a:lnTo>
                <a:lnTo>
                  <a:pt x="9808" y="1171914"/>
                </a:lnTo>
                <a:lnTo>
                  <a:pt x="36560" y="1211595"/>
                </a:lnTo>
                <a:lnTo>
                  <a:pt x="76241" y="1238347"/>
                </a:lnTo>
                <a:lnTo>
                  <a:pt x="124841" y="1248155"/>
                </a:lnTo>
                <a:lnTo>
                  <a:pt x="1956943" y="1248155"/>
                </a:lnTo>
                <a:lnTo>
                  <a:pt x="2005542" y="1238347"/>
                </a:lnTo>
                <a:lnTo>
                  <a:pt x="2045223" y="1211595"/>
                </a:lnTo>
                <a:lnTo>
                  <a:pt x="2071975" y="1171914"/>
                </a:lnTo>
                <a:lnTo>
                  <a:pt x="2081784" y="1123314"/>
                </a:lnTo>
                <a:lnTo>
                  <a:pt x="2081784" y="124840"/>
                </a:lnTo>
                <a:lnTo>
                  <a:pt x="2071975" y="76241"/>
                </a:lnTo>
                <a:lnTo>
                  <a:pt x="2045223" y="36560"/>
                </a:lnTo>
                <a:lnTo>
                  <a:pt x="2005542" y="9808"/>
                </a:lnTo>
                <a:lnTo>
                  <a:pt x="1956943" y="0"/>
                </a:lnTo>
                <a:close/>
              </a:path>
            </a:pathLst>
          </a:custGeom>
          <a:solidFill>
            <a:srgbClr val="2CA4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985254" y="3618102"/>
            <a:ext cx="1454785" cy="69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45"/>
              </a:lnSpc>
              <a:spcBef>
                <a:spcPts val="100"/>
              </a:spcBef>
            </a:pPr>
            <a:r>
              <a:rPr dirty="0" sz="2300" spc="120">
                <a:solidFill>
                  <a:srgbClr val="FFFFFF"/>
                </a:solidFill>
                <a:latin typeface="Liberation Sans Narrow"/>
                <a:cs typeface="Liberation Sans Narrow"/>
              </a:rPr>
              <a:t>Appropriate</a:t>
            </a:r>
            <a:endParaRPr sz="2300">
              <a:latin typeface="Liberation Sans Narrow"/>
              <a:cs typeface="Liberation Sans Narrow"/>
            </a:endParaRPr>
          </a:p>
          <a:p>
            <a:pPr algn="ctr" marL="635">
              <a:lnSpc>
                <a:spcPts val="2645"/>
              </a:lnSpc>
            </a:pPr>
            <a:r>
              <a:rPr dirty="0" sz="2300" spc="90">
                <a:solidFill>
                  <a:srgbClr val="FFFFFF"/>
                </a:solidFill>
                <a:latin typeface="Liberation Sans Narrow"/>
                <a:cs typeface="Liberation Sans Narrow"/>
              </a:rPr>
              <a:t>selection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961119" y="3742944"/>
            <a:ext cx="441959" cy="516890"/>
          </a:xfrm>
          <a:custGeom>
            <a:avLst/>
            <a:gdLst/>
            <a:ahLst/>
            <a:cxnLst/>
            <a:rect l="l" t="t" r="r" b="b"/>
            <a:pathLst>
              <a:path w="441959" h="516889">
                <a:moveTo>
                  <a:pt x="220979" y="0"/>
                </a:moveTo>
                <a:lnTo>
                  <a:pt x="220979" y="103377"/>
                </a:lnTo>
                <a:lnTo>
                  <a:pt x="0" y="103377"/>
                </a:lnTo>
                <a:lnTo>
                  <a:pt x="0" y="413257"/>
                </a:lnTo>
                <a:lnTo>
                  <a:pt x="220979" y="413257"/>
                </a:lnTo>
                <a:lnTo>
                  <a:pt x="220979" y="516635"/>
                </a:lnTo>
                <a:lnTo>
                  <a:pt x="441959" y="258317"/>
                </a:lnTo>
                <a:lnTo>
                  <a:pt x="220979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586721" y="3377946"/>
            <a:ext cx="2082164" cy="1248410"/>
          </a:xfrm>
          <a:custGeom>
            <a:avLst/>
            <a:gdLst/>
            <a:ahLst/>
            <a:cxnLst/>
            <a:rect l="l" t="t" r="r" b="b"/>
            <a:pathLst>
              <a:path w="2082165" h="1248410">
                <a:moveTo>
                  <a:pt x="1956943" y="0"/>
                </a:moveTo>
                <a:lnTo>
                  <a:pt x="124841" y="0"/>
                </a:lnTo>
                <a:lnTo>
                  <a:pt x="76241" y="9808"/>
                </a:lnTo>
                <a:lnTo>
                  <a:pt x="36560" y="36560"/>
                </a:lnTo>
                <a:lnTo>
                  <a:pt x="9808" y="76241"/>
                </a:lnTo>
                <a:lnTo>
                  <a:pt x="0" y="124840"/>
                </a:lnTo>
                <a:lnTo>
                  <a:pt x="0" y="1123314"/>
                </a:lnTo>
                <a:lnTo>
                  <a:pt x="9808" y="1171914"/>
                </a:lnTo>
                <a:lnTo>
                  <a:pt x="36560" y="1211595"/>
                </a:lnTo>
                <a:lnTo>
                  <a:pt x="76241" y="1238347"/>
                </a:lnTo>
                <a:lnTo>
                  <a:pt x="124841" y="1248155"/>
                </a:lnTo>
                <a:lnTo>
                  <a:pt x="1956943" y="1248155"/>
                </a:lnTo>
                <a:lnTo>
                  <a:pt x="2005542" y="1238347"/>
                </a:lnTo>
                <a:lnTo>
                  <a:pt x="2045223" y="1211595"/>
                </a:lnTo>
                <a:lnTo>
                  <a:pt x="2071975" y="1171914"/>
                </a:lnTo>
                <a:lnTo>
                  <a:pt x="2081783" y="1123314"/>
                </a:lnTo>
                <a:lnTo>
                  <a:pt x="2081783" y="124840"/>
                </a:lnTo>
                <a:lnTo>
                  <a:pt x="2071975" y="76241"/>
                </a:lnTo>
                <a:lnTo>
                  <a:pt x="2045223" y="36560"/>
                </a:lnTo>
                <a:lnTo>
                  <a:pt x="2005542" y="9808"/>
                </a:lnTo>
                <a:lnTo>
                  <a:pt x="1956943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111485" y="3778758"/>
            <a:ext cx="103060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solidFill>
                  <a:srgbClr val="FFFFFF"/>
                </a:solidFill>
                <a:latin typeface="Liberation Sans Narrow"/>
                <a:cs typeface="Liberation Sans Narrow"/>
              </a:rPr>
              <a:t>OUTPUT</a:t>
            </a:r>
            <a:endParaRPr sz="23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802" y="615822"/>
            <a:ext cx="77628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203062"/>
                </a:solidFill>
                <a:latin typeface="Carlito"/>
                <a:cs typeface="Carlito"/>
              </a:rPr>
              <a:t>Model</a:t>
            </a:r>
            <a:r>
              <a:rPr dirty="0" sz="4400" spc="-50" b="1">
                <a:solidFill>
                  <a:srgbClr val="203062"/>
                </a:solidFill>
                <a:latin typeface="Carlito"/>
                <a:cs typeface="Carlito"/>
              </a:rPr>
              <a:t> </a:t>
            </a:r>
            <a:r>
              <a:rPr dirty="0" sz="4400" b="1">
                <a:solidFill>
                  <a:srgbClr val="203062"/>
                </a:solidFill>
                <a:latin typeface="Carlito"/>
                <a:cs typeface="Carlito"/>
              </a:rPr>
              <a:t>Development</a:t>
            </a:r>
            <a:r>
              <a:rPr dirty="0" sz="4400" spc="-75" b="1">
                <a:solidFill>
                  <a:srgbClr val="203062"/>
                </a:solidFill>
                <a:latin typeface="Carlito"/>
                <a:cs typeface="Carlito"/>
              </a:rPr>
              <a:t> </a:t>
            </a:r>
            <a:r>
              <a:rPr dirty="0" sz="4400" b="1">
                <a:solidFill>
                  <a:srgbClr val="203062"/>
                </a:solidFill>
                <a:latin typeface="Carlito"/>
                <a:cs typeface="Carlito"/>
              </a:rPr>
              <a:t>&amp;</a:t>
            </a:r>
            <a:r>
              <a:rPr dirty="0" sz="4400" spc="-50" b="1">
                <a:solidFill>
                  <a:srgbClr val="203062"/>
                </a:solidFill>
                <a:latin typeface="Carlito"/>
                <a:cs typeface="Carlito"/>
              </a:rPr>
              <a:t> </a:t>
            </a:r>
            <a:r>
              <a:rPr dirty="0" sz="4400" spc="-10" b="1">
                <a:solidFill>
                  <a:srgbClr val="203062"/>
                </a:solidFill>
                <a:latin typeface="Carlito"/>
                <a:cs typeface="Carlito"/>
              </a:rPr>
              <a:t>Algorithm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2802" y="1819402"/>
            <a:ext cx="2251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Dataset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Description: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7602" y="3288029"/>
            <a:ext cx="3014980" cy="1807845"/>
          </a:xfrm>
          <a:prstGeom prst="rect">
            <a:avLst/>
          </a:prstGeom>
          <a:solidFill>
            <a:srgbClr val="186B23"/>
          </a:solidFill>
        </p:spPr>
        <p:txBody>
          <a:bodyPr wrap="square" lIns="0" tIns="98425" rIns="0" bIns="0" rtlCol="0" vert="horz">
            <a:spAutoFit/>
          </a:bodyPr>
          <a:lstStyle/>
          <a:p>
            <a:pPr algn="ctr" marL="163195" marR="154305" indent="-1905">
              <a:lnSpc>
                <a:spcPct val="91600"/>
              </a:lnSpc>
              <a:spcBef>
                <a:spcPts val="775"/>
              </a:spcBef>
            </a:pPr>
            <a:r>
              <a:rPr dirty="0" sz="2800" spc="75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280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Liberation Sans Narrow"/>
                <a:cs typeface="Liberation Sans Narrow"/>
              </a:rPr>
              <a:t>data</a:t>
            </a:r>
            <a:r>
              <a:rPr dirty="0" sz="2800" spc="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Liberation Sans Narrow"/>
                <a:cs typeface="Liberation Sans Narrow"/>
              </a:rPr>
              <a:t>set </a:t>
            </a:r>
            <a:r>
              <a:rPr dirty="0" sz="2800" spc="110">
                <a:solidFill>
                  <a:srgbClr val="FFFFFF"/>
                </a:solidFill>
                <a:latin typeface="Liberation Sans Narrow"/>
                <a:cs typeface="Liberation Sans Narrow"/>
              </a:rPr>
              <a:t>contains</a:t>
            </a:r>
            <a:r>
              <a:rPr dirty="0" sz="2800" spc="1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20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2800" spc="1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water </a:t>
            </a:r>
            <a:r>
              <a:rPr dirty="0" sz="2800" spc="170">
                <a:solidFill>
                  <a:srgbClr val="FFFFFF"/>
                </a:solidFill>
                <a:latin typeface="Liberation Sans Narrow"/>
                <a:cs typeface="Liberation Sans Narrow"/>
              </a:rPr>
              <a:t>requirement</a:t>
            </a:r>
            <a:r>
              <a:rPr dirty="0" sz="2800" spc="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Liberation Sans Narrow"/>
                <a:cs typeface="Liberation Sans Narrow"/>
              </a:rPr>
              <a:t>of </a:t>
            </a:r>
            <a:r>
              <a:rPr dirty="0" sz="28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different</a:t>
            </a:r>
            <a:r>
              <a:rPr dirty="0" sz="2800" spc="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crops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03826" y="3288029"/>
            <a:ext cx="3013075" cy="1807845"/>
          </a:xfrm>
          <a:prstGeom prst="rect">
            <a:avLst/>
          </a:prstGeom>
          <a:solidFill>
            <a:srgbClr val="169D76"/>
          </a:solidFill>
        </p:spPr>
        <p:txBody>
          <a:bodyPr wrap="square" lIns="0" tIns="876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endParaRPr sz="2800">
              <a:latin typeface="Times New Roman"/>
              <a:cs typeface="Times New Roman"/>
            </a:endParaRPr>
          </a:p>
          <a:p>
            <a:pPr marL="680720" marR="305435" indent="-365760">
              <a:lnSpc>
                <a:spcPts val="3070"/>
              </a:lnSpc>
            </a:pPr>
            <a:r>
              <a:rPr dirty="0" sz="2800" spc="-10">
                <a:solidFill>
                  <a:srgbClr val="FFFFFF"/>
                </a:solidFill>
                <a:latin typeface="Liberation Sans Narrow"/>
                <a:cs typeface="Liberation Sans Narrow"/>
              </a:rPr>
              <a:t>Size</a:t>
            </a:r>
            <a:r>
              <a:rPr dirty="0" sz="2800" spc="-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95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dirty="0" sz="2800" spc="-4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Liberation Sans Narrow"/>
                <a:cs typeface="Liberation Sans Narrow"/>
              </a:rPr>
              <a:t>dataset</a:t>
            </a:r>
            <a:r>
              <a:rPr dirty="0" sz="2800" spc="-25">
                <a:solidFill>
                  <a:srgbClr val="FFFFFF"/>
                </a:solidFill>
                <a:latin typeface="Liberation Sans Narrow"/>
                <a:cs typeface="Liberation Sans Narrow"/>
              </a:rPr>
              <a:t> is </a:t>
            </a:r>
            <a:r>
              <a:rPr dirty="0" sz="2800" spc="180">
                <a:solidFill>
                  <a:srgbClr val="FFFFFF"/>
                </a:solidFill>
                <a:latin typeface="Liberation Sans Narrow"/>
                <a:cs typeface="Liberation Sans Narrow"/>
              </a:rPr>
              <a:t>about</a:t>
            </a:r>
            <a:r>
              <a:rPr dirty="0" sz="2800" spc="1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Liberation Sans Narrow"/>
                <a:cs typeface="Liberation Sans Narrow"/>
              </a:rPr>
              <a:t>2800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18526" y="3288029"/>
            <a:ext cx="3014980" cy="1807845"/>
          </a:xfrm>
          <a:prstGeom prst="rect">
            <a:avLst/>
          </a:prstGeom>
          <a:solidFill>
            <a:srgbClr val="0F9ED4"/>
          </a:solidFill>
        </p:spPr>
        <p:txBody>
          <a:bodyPr wrap="square" lIns="0" tIns="876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endParaRPr sz="2800">
              <a:latin typeface="Times New Roman"/>
              <a:cs typeface="Times New Roman"/>
            </a:endParaRPr>
          </a:p>
          <a:p>
            <a:pPr marL="660400" marR="321310" indent="-332740">
              <a:lnSpc>
                <a:spcPts val="3070"/>
              </a:lnSpc>
            </a:pPr>
            <a:r>
              <a:rPr dirty="0" sz="28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Categorised</a:t>
            </a:r>
            <a:r>
              <a:rPr dirty="0" sz="2800" spc="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into </a:t>
            </a:r>
            <a:r>
              <a:rPr dirty="0" sz="2800">
                <a:solidFill>
                  <a:srgbClr val="FFFFFF"/>
                </a:solidFill>
                <a:latin typeface="Liberation Sans Narrow"/>
                <a:cs typeface="Liberation Sans Narrow"/>
              </a:rPr>
              <a:t>six</a:t>
            </a:r>
            <a:r>
              <a:rPr dirty="0" sz="2800" spc="9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Liberation Sans Narrow"/>
                <a:cs typeface="Liberation Sans Narrow"/>
              </a:rPr>
              <a:t>divisions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2024-04-10T16:49:44Z</dcterms:created>
  <dcterms:modified xsi:type="dcterms:W3CDTF">2024-04-10T16:49:44Z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2024-04-10T00:00:00Z</vt:filetime>
  </property>
  <property fmtid="{D5CDD505-2E9C-101B-9397-08002B2CF9AE}" pid="5" name="Producer">
    <vt:lpwstr>3-Heights(TM) PDF Security Shell 4.8.25.2 (http://www.pdf-tools.com)</vt:lpwstr>
  </property>
</Properties>
</file>