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EBA4F8-53C5-4658-A5AC-6EB3D7C44F1D}" v="1189" dt="2021-04-21T20:11:09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2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4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93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9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9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6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9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1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7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30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ru-RU" sz="6100">
                <a:cs typeface="Calibri Light"/>
              </a:rPr>
              <a:t>Web-приложение для активистов и волонтёров</a:t>
            </a:r>
            <a:endParaRPr lang="ru-RU" sz="61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800">
                <a:cs typeface="Calibri"/>
              </a:rPr>
              <a:t>Проект выполнен Пепельницыной Дарьей</a:t>
            </a:r>
            <a:endParaRPr lang="ru-RU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DA5A3-B07B-4EB4-9F9D-099DB371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Зачем это нужно?</a:t>
            </a:r>
            <a:endParaRPr lang="ru-RU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ED0D96-6E48-4359-B9C3-D3A1A5434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Цель: Привлечь внимание людей к экологическим проблемам. </a:t>
            </a:r>
          </a:p>
          <a:p>
            <a:r>
              <a:rPr lang="ru-RU">
                <a:ea typeface="+mn-lt"/>
                <a:cs typeface="+mn-lt"/>
              </a:rPr>
              <a:t>Идея: Помочь волонтерам найти события, где нужна их помощь. Помочь организаторам эко-акций найти активистов для их проведения и воплощения.</a:t>
            </a:r>
            <a:endParaRPr lang="ru-RU">
              <a:cs typeface="Calibri" panose="020F0502020204030204"/>
            </a:endParaRPr>
          </a:p>
          <a:p>
            <a:r>
              <a:rPr lang="ru-RU">
                <a:ea typeface="+mn-lt"/>
                <a:cs typeface="+mn-lt"/>
              </a:rPr>
              <a:t>Активист, увидевший какую-либо проблему может огласить её и найти единомышленников для её решения. Организатор события сможет поделиться точной информацией о мероприятии и узнает сколько человек собирается прийти.</a:t>
            </a:r>
            <a:endParaRPr lang="ru-RU" dirty="0">
              <a:cs typeface="Calibri"/>
            </a:endParaRPr>
          </a:p>
          <a:p>
            <a:r>
              <a:rPr lang="ru-RU">
                <a:cs typeface="Calibri"/>
              </a:rPr>
              <a:t>Какие задачи оно решает: Координация действий активистов и предоставление информации об эко-событиях</a:t>
            </a:r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16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8B9BC-CF10-4A1F-BA60-55C86987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cs typeface="Calibri Light"/>
              </a:rPr>
              <a:t>Реализация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8818E0-E68A-4907-A539-08CDE192E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Courier New" panose="020B0604020202020204" pitchFamily="34" charset="0"/>
              <a:buChar char="o"/>
            </a:pPr>
            <a:r>
              <a:rPr lang="ru-RU">
                <a:ea typeface="+mn-lt"/>
                <a:cs typeface="+mn-lt"/>
              </a:rPr>
              <a:t>Есть 2 класса - класс Пользователей и класс Событий. </a:t>
            </a:r>
            <a:r>
              <a:rPr lang="ru-RU" u="sng">
                <a:ea typeface="+mn-lt"/>
                <a:cs typeface="+mn-lt"/>
              </a:rPr>
              <a:t>Пользователи</a:t>
            </a:r>
            <a:r>
              <a:rPr lang="ru-RU" u="sng" dirty="0">
                <a:ea typeface="+mn-lt"/>
                <a:cs typeface="+mn-lt"/>
              </a:rPr>
              <a:t> </a:t>
            </a:r>
            <a:r>
              <a:rPr lang="ru-RU" u="sng">
                <a:ea typeface="+mn-lt"/>
                <a:cs typeface="+mn-lt"/>
              </a:rPr>
              <a:t>делятся на</a:t>
            </a:r>
            <a:r>
              <a:rPr lang="ru-RU">
                <a:ea typeface="+mn-lt"/>
                <a:cs typeface="+mn-lt"/>
              </a:rPr>
              <a:t> обычных </a:t>
            </a:r>
            <a:r>
              <a:rPr lang="ru-RU" u="sng">
                <a:ea typeface="+mn-lt"/>
                <a:cs typeface="+mn-lt"/>
              </a:rPr>
              <a:t>посетителей</a:t>
            </a:r>
            <a:r>
              <a:rPr lang="ru-RU">
                <a:ea typeface="+mn-lt"/>
                <a:cs typeface="+mn-lt"/>
              </a:rPr>
              <a:t> сайта, которые, если захотят, могут стать волонтёрами, </a:t>
            </a:r>
            <a:r>
              <a:rPr lang="ru-RU" u="sng">
                <a:ea typeface="+mn-lt"/>
                <a:cs typeface="+mn-lt"/>
              </a:rPr>
              <a:t>активистов</a:t>
            </a:r>
            <a:r>
              <a:rPr lang="ru-RU">
                <a:ea typeface="+mn-lt"/>
                <a:cs typeface="+mn-lt"/>
              </a:rPr>
              <a:t> и </a:t>
            </a:r>
            <a:r>
              <a:rPr lang="ru-RU" u="sng">
                <a:ea typeface="+mn-lt"/>
                <a:cs typeface="+mn-lt"/>
              </a:rPr>
              <a:t>модераторов</a:t>
            </a:r>
            <a:r>
              <a:rPr lang="ru-RU">
                <a:ea typeface="+mn-lt"/>
                <a:cs typeface="+mn-lt"/>
              </a:rPr>
              <a:t>. </a:t>
            </a:r>
            <a:endParaRPr lang="ru-RU"/>
          </a:p>
          <a:p>
            <a:pPr>
              <a:buFont typeface="Courier New" panose="020B0604020202020204" pitchFamily="34" charset="0"/>
              <a:buChar char="o"/>
            </a:pPr>
            <a:endParaRPr lang="ru-RU" dirty="0">
              <a:ea typeface="+mn-lt"/>
              <a:cs typeface="+mn-lt"/>
            </a:endParaRPr>
          </a:p>
          <a:p>
            <a:pPr>
              <a:buFont typeface="Courier New" panose="020B0604020202020204" pitchFamily="34" charset="0"/>
              <a:buChar char="o"/>
            </a:pPr>
            <a:r>
              <a:rPr lang="ru-RU">
                <a:ea typeface="+mn-lt"/>
                <a:cs typeface="+mn-lt"/>
              </a:rPr>
              <a:t>Использованные технологии: Flask, SQLLite, os,  uuid(уникальный идентификатор), sqlalchemy, bootstrap, html</a:t>
            </a:r>
            <a:endParaRPr lang="ru-RU" dirty="0">
              <a:cs typeface="Calibri"/>
            </a:endParaRPr>
          </a:p>
          <a:p>
            <a:pPr>
              <a:buFont typeface="Courier New" panose="020B0604020202020204" pitchFamily="34" charset="0"/>
              <a:buChar char="o"/>
            </a:pP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959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08982-0B25-450D-AC6C-C0A0D124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Calibri"/>
                <a:cs typeface="Calibri"/>
              </a:rPr>
              <a:t>Особенности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A88F6-EED9-4A8C-B992-0FE1718B4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>
                <a:ea typeface="+mn-lt"/>
                <a:cs typeface="+mn-lt"/>
              </a:rPr>
              <a:t> Модераторы могут проверять и "одобрять" события, созданные другими активистами. Также они могут просматривать и редактировать личные данные пользователей.</a:t>
            </a:r>
          </a:p>
          <a:p>
            <a:r>
              <a:rPr lang="ru-RU">
                <a:ea typeface="+mn-lt"/>
                <a:cs typeface="+mn-lt"/>
              </a:rPr>
              <a:t>Есть счетчик планирующих придти волонтёров для каждого события.</a:t>
            </a:r>
          </a:p>
          <a:p>
            <a:r>
              <a:rPr lang="ru-RU">
                <a:ea typeface="+mn-lt"/>
                <a:cs typeface="+mn-lt"/>
              </a:rPr>
              <a:t>Календарь событий делится на прошедшие и будущие. Все события страницы сортируются по дате.</a:t>
            </a:r>
          </a:p>
          <a:p>
            <a:r>
              <a:rPr lang="ru-RU">
                <a:ea typeface="+mn-lt"/>
                <a:cs typeface="+mn-lt"/>
              </a:rPr>
              <a:t> Генерация имени картинки берётся из уникального идентификатора. Причём сама картинка хранится не в базе данных, а в папке проекта. В бд хранится только название картинки.</a:t>
            </a:r>
            <a:endParaRPr lang="ru-RU">
              <a:cs typeface="Calibri" panose="020F0502020204030204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751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126E6-74BA-4988-9F30-D8E9BBAD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375" y="1354933"/>
            <a:ext cx="3240506" cy="406462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cs typeface="Calibri Light"/>
              </a:rPr>
              <a:t>Выводы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CDFEC4-ABBD-4720-8FB9-2EFD527DE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Courier New" panose="020B0604020202020204" pitchFamily="34" charset="0"/>
              <a:buChar char="o"/>
            </a:pPr>
            <a:r>
              <a:rPr lang="ru-RU">
                <a:ea typeface="+mn-lt"/>
                <a:cs typeface="+mn-lt"/>
              </a:rPr>
              <a:t> У меня получилось создать своё web-приложение на Python'е с использованием фреймворка Flask. </a:t>
            </a:r>
            <a:endParaRPr lang="ru-RU"/>
          </a:p>
          <a:p>
            <a:pPr>
              <a:buFont typeface="Courier New" panose="020B0604020202020204" pitchFamily="34" charset="0"/>
              <a:buChar char="o"/>
            </a:pPr>
            <a:endParaRPr lang="ru-RU" dirty="0">
              <a:ea typeface="+mn-lt"/>
              <a:cs typeface="+mn-lt"/>
            </a:endParaRPr>
          </a:p>
          <a:p>
            <a:pPr>
              <a:buFont typeface="Courier New" panose="020B0604020202020204" pitchFamily="34" charset="0"/>
              <a:buChar char="o"/>
            </a:pPr>
            <a:r>
              <a:rPr lang="ru-RU">
                <a:ea typeface="+mn-lt"/>
                <a:cs typeface="+mn-lt"/>
              </a:rPr>
              <a:t>Это приложение поможет увеличить положительное влияние людей на природу.</a:t>
            </a:r>
            <a:endParaRPr lang="ru-RU">
              <a:cs typeface="Calibri" panose="020F0502020204030204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710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11525-C2DF-40E6-AE93-64863493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a typeface="+mj-lt"/>
                <a:cs typeface="+mj-lt"/>
              </a:rPr>
              <a:t>Возможности для дальнейшей доработки и развития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9183C9-F93D-4220-91FD-1EEEAB2CC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Возможность пользователю самостоятельно выбирать фильтрацию событий. Например по городам.</a:t>
            </a:r>
          </a:p>
          <a:p>
            <a:endParaRPr lang="ru-RU" dirty="0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Возможность мини-обсуждения каждого события на его страничке. </a:t>
            </a:r>
          </a:p>
          <a:p>
            <a:endParaRPr lang="ru-RU" dirty="0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Возможность выгрузки событий в виде json для интеграции другими приложениями.</a:t>
            </a:r>
            <a:endParaRPr lang="ru-R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215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Web-приложение для активистов и волонтёров</vt:lpstr>
      <vt:lpstr>Зачем это нужно?</vt:lpstr>
      <vt:lpstr>Реализация</vt:lpstr>
      <vt:lpstr>Особенности</vt:lpstr>
      <vt:lpstr>Выводы</vt:lpstr>
      <vt:lpstr>Возможности для дальнейшей доработки и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142</cp:revision>
  <dcterms:created xsi:type="dcterms:W3CDTF">2021-04-21T16:39:50Z</dcterms:created>
  <dcterms:modified xsi:type="dcterms:W3CDTF">2021-04-21T21:00:37Z</dcterms:modified>
</cp:coreProperties>
</file>