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1D872E-EBE2-4344-8D54-BF467E2217C5}" v="3949" dt="2021-01-13T16:13:51.4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EA1F1C-1302-4E12-A4A8-F928A2C5217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C2165B7-E832-43FA-AA8B-ED5EF1C42080}">
      <dgm:prSet/>
      <dgm:spPr/>
      <dgm:t>
        <a:bodyPr/>
        <a:lstStyle/>
        <a:p>
          <a:r>
            <a:rPr lang="ru-RU" dirty="0"/>
            <a:t>Я хотела узнать, достаточно ли у меня знаний для создания собственной игры на </a:t>
          </a:r>
          <a:r>
            <a:rPr lang="ru-RU" dirty="0" err="1"/>
            <a:t>Python</a:t>
          </a:r>
          <a:r>
            <a:rPr lang="ru-RU" dirty="0"/>
            <a:t>.</a:t>
          </a:r>
          <a:endParaRPr lang="en-US" dirty="0"/>
        </a:p>
      </dgm:t>
    </dgm:pt>
    <dgm:pt modelId="{AD772E47-3F16-4719-9AAA-B36DDBB15368}" type="parTrans" cxnId="{D4497D7F-0B8D-491A-8B41-AF65844FE24C}">
      <dgm:prSet/>
      <dgm:spPr/>
      <dgm:t>
        <a:bodyPr/>
        <a:lstStyle/>
        <a:p>
          <a:endParaRPr lang="en-US"/>
        </a:p>
      </dgm:t>
    </dgm:pt>
    <dgm:pt modelId="{2829B210-AAE4-423A-96BA-1EF18D731E53}" type="sibTrans" cxnId="{D4497D7F-0B8D-491A-8B41-AF65844FE24C}">
      <dgm:prSet/>
      <dgm:spPr/>
      <dgm:t>
        <a:bodyPr/>
        <a:lstStyle/>
        <a:p>
          <a:endParaRPr lang="en-US"/>
        </a:p>
      </dgm:t>
    </dgm:pt>
    <dgm:pt modelId="{5FB5F9AD-2CBF-4596-8F43-CC79BA058229}">
      <dgm:prSet/>
      <dgm:spPr/>
      <dgm:t>
        <a:bodyPr/>
        <a:lstStyle/>
        <a:p>
          <a:r>
            <a:rPr lang="ru-RU" dirty="0"/>
            <a:t>Поискав в интернете аналоги "закрытых" лабиринтов, я не нашла ничего подходящего и </a:t>
          </a:r>
          <a:r>
            <a:rPr lang="ru-RU" dirty="0">
              <a:latin typeface="Corbel" panose="020B0503020204020204"/>
            </a:rPr>
            <a:t>доступного</a:t>
          </a:r>
          <a:endParaRPr lang="en-US" dirty="0"/>
        </a:p>
      </dgm:t>
    </dgm:pt>
    <dgm:pt modelId="{CF682F50-8261-4FA0-A79E-656B3DCA4628}" type="parTrans" cxnId="{E4BABA1E-6662-4F0A-8B31-AFE738DDC8BB}">
      <dgm:prSet/>
      <dgm:spPr/>
      <dgm:t>
        <a:bodyPr/>
        <a:lstStyle/>
        <a:p>
          <a:endParaRPr lang="en-US"/>
        </a:p>
      </dgm:t>
    </dgm:pt>
    <dgm:pt modelId="{463821DC-3645-4D5D-AB48-3561CE097748}" type="sibTrans" cxnId="{E4BABA1E-6662-4F0A-8B31-AFE738DDC8BB}">
      <dgm:prSet/>
      <dgm:spPr/>
      <dgm:t>
        <a:bodyPr/>
        <a:lstStyle/>
        <a:p>
          <a:endParaRPr lang="en-US"/>
        </a:p>
      </dgm:t>
    </dgm:pt>
    <dgm:pt modelId="{5A268FD9-CDBD-4E5E-8BB8-F1E9FFE217C3}">
      <dgm:prSet/>
      <dgm:spPr/>
      <dgm:t>
        <a:bodyPr/>
        <a:lstStyle/>
        <a:p>
          <a:r>
            <a:rPr lang="ru-RU" dirty="0"/>
            <a:t>Хотела внести "изюминку" в игровой процесс и решила сделать лабиринт тёмным, изначально полностью не видимым для игрока.</a:t>
          </a:r>
          <a:endParaRPr lang="en-US" dirty="0"/>
        </a:p>
      </dgm:t>
    </dgm:pt>
    <dgm:pt modelId="{799A12B5-1373-4D14-B1A9-EB6D4991FEE0}" type="parTrans" cxnId="{22E8ACF0-D279-4580-94F3-13A68F43C7FB}">
      <dgm:prSet/>
      <dgm:spPr/>
      <dgm:t>
        <a:bodyPr/>
        <a:lstStyle/>
        <a:p>
          <a:endParaRPr lang="en-US"/>
        </a:p>
      </dgm:t>
    </dgm:pt>
    <dgm:pt modelId="{3513EF4B-D02B-46BC-89DB-2459B78C5648}" type="sibTrans" cxnId="{22E8ACF0-D279-4580-94F3-13A68F43C7FB}">
      <dgm:prSet/>
      <dgm:spPr/>
      <dgm:t>
        <a:bodyPr/>
        <a:lstStyle/>
        <a:p>
          <a:endParaRPr lang="en-US"/>
        </a:p>
      </dgm:t>
    </dgm:pt>
    <dgm:pt modelId="{DD93A708-6A1F-405E-8EF8-5A3FFD8E1973}" type="pres">
      <dgm:prSet presAssocID="{3DEA1F1C-1302-4E12-A4A8-F928A2C5217C}" presName="root" presStyleCnt="0">
        <dgm:presLayoutVars>
          <dgm:dir/>
          <dgm:resizeHandles val="exact"/>
        </dgm:presLayoutVars>
      </dgm:prSet>
      <dgm:spPr/>
    </dgm:pt>
    <dgm:pt modelId="{C7B4E4A1-101E-40E2-9B76-4F3E9DDF2FF7}" type="pres">
      <dgm:prSet presAssocID="{8C2165B7-E832-43FA-AA8B-ED5EF1C42080}" presName="compNode" presStyleCnt="0"/>
      <dgm:spPr/>
    </dgm:pt>
    <dgm:pt modelId="{855CF426-1B39-45E9-A9A9-2539CEADE6A0}" type="pres">
      <dgm:prSet presAssocID="{8C2165B7-E832-43FA-AA8B-ED5EF1C42080}" presName="bgRect" presStyleLbl="bgShp" presStyleIdx="0" presStyleCnt="3"/>
      <dgm:spPr/>
    </dgm:pt>
    <dgm:pt modelId="{DD895098-2F4C-458B-9D9D-165BB849D9D0}" type="pres">
      <dgm:prSet presAssocID="{8C2165B7-E832-43FA-AA8B-ED5EF1C4208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BC18FC73-3F3D-414E-8CE5-946D3DA35499}" type="pres">
      <dgm:prSet presAssocID="{8C2165B7-E832-43FA-AA8B-ED5EF1C42080}" presName="spaceRect" presStyleCnt="0"/>
      <dgm:spPr/>
    </dgm:pt>
    <dgm:pt modelId="{64D70711-09EA-4F5A-ACA1-9898DBE1B064}" type="pres">
      <dgm:prSet presAssocID="{8C2165B7-E832-43FA-AA8B-ED5EF1C42080}" presName="parTx" presStyleLbl="revTx" presStyleIdx="0" presStyleCnt="3">
        <dgm:presLayoutVars>
          <dgm:chMax val="0"/>
          <dgm:chPref val="0"/>
        </dgm:presLayoutVars>
      </dgm:prSet>
      <dgm:spPr/>
    </dgm:pt>
    <dgm:pt modelId="{3E87C290-980B-4CB6-B0CA-82518B8A622E}" type="pres">
      <dgm:prSet presAssocID="{2829B210-AAE4-423A-96BA-1EF18D731E53}" presName="sibTrans" presStyleCnt="0"/>
      <dgm:spPr/>
    </dgm:pt>
    <dgm:pt modelId="{93B7A9B0-85D1-4EE8-92E6-0D923EAF7DA7}" type="pres">
      <dgm:prSet presAssocID="{5FB5F9AD-2CBF-4596-8F43-CC79BA058229}" presName="compNode" presStyleCnt="0"/>
      <dgm:spPr/>
    </dgm:pt>
    <dgm:pt modelId="{15D1705A-2AA8-46F6-A6D5-6E682313E897}" type="pres">
      <dgm:prSet presAssocID="{5FB5F9AD-2CBF-4596-8F43-CC79BA058229}" presName="bgRect" presStyleLbl="bgShp" presStyleIdx="1" presStyleCnt="3"/>
      <dgm:spPr/>
    </dgm:pt>
    <dgm:pt modelId="{F69BEBBE-49FF-4498-ABE6-F8768DE87B4B}" type="pres">
      <dgm:prSet presAssocID="{5FB5F9AD-2CBF-4596-8F43-CC79BA05822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Леденец"/>
        </a:ext>
      </dgm:extLst>
    </dgm:pt>
    <dgm:pt modelId="{6E5C4650-FDFD-443C-ADFD-727FA05EE480}" type="pres">
      <dgm:prSet presAssocID="{5FB5F9AD-2CBF-4596-8F43-CC79BA058229}" presName="spaceRect" presStyleCnt="0"/>
      <dgm:spPr/>
    </dgm:pt>
    <dgm:pt modelId="{0B7966E4-A66A-445F-806C-EA39B12F2F7B}" type="pres">
      <dgm:prSet presAssocID="{5FB5F9AD-2CBF-4596-8F43-CC79BA058229}" presName="parTx" presStyleLbl="revTx" presStyleIdx="1" presStyleCnt="3">
        <dgm:presLayoutVars>
          <dgm:chMax val="0"/>
          <dgm:chPref val="0"/>
        </dgm:presLayoutVars>
      </dgm:prSet>
      <dgm:spPr/>
    </dgm:pt>
    <dgm:pt modelId="{4248BB7E-5698-442F-A24B-A55BE76150EB}" type="pres">
      <dgm:prSet presAssocID="{463821DC-3645-4D5D-AB48-3561CE097748}" presName="sibTrans" presStyleCnt="0"/>
      <dgm:spPr/>
    </dgm:pt>
    <dgm:pt modelId="{EB0393D1-6928-4531-AADF-7950F37E2401}" type="pres">
      <dgm:prSet presAssocID="{5A268FD9-CDBD-4E5E-8BB8-F1E9FFE217C3}" presName="compNode" presStyleCnt="0"/>
      <dgm:spPr/>
    </dgm:pt>
    <dgm:pt modelId="{FA9AFACF-F032-4CFD-B301-6456ADE95BE4}" type="pres">
      <dgm:prSet presAssocID="{5A268FD9-CDBD-4E5E-8BB8-F1E9FFE217C3}" presName="bgRect" presStyleLbl="bgShp" presStyleIdx="2" presStyleCnt="3"/>
      <dgm:spPr/>
    </dgm:pt>
    <dgm:pt modelId="{D15920A6-7C62-4EB4-950B-D43B2E0BCD56}" type="pres">
      <dgm:prSet presAssocID="{5A268FD9-CDBD-4E5E-8BB8-F1E9FFE217C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Лабиринт"/>
        </a:ext>
      </dgm:extLst>
    </dgm:pt>
    <dgm:pt modelId="{61D6A404-FCDB-4CF3-B0BB-B5A1B0AD0707}" type="pres">
      <dgm:prSet presAssocID="{5A268FD9-CDBD-4E5E-8BB8-F1E9FFE217C3}" presName="spaceRect" presStyleCnt="0"/>
      <dgm:spPr/>
    </dgm:pt>
    <dgm:pt modelId="{ADF330CC-BE42-4EA2-BCE5-BE6765A8BA40}" type="pres">
      <dgm:prSet presAssocID="{5A268FD9-CDBD-4E5E-8BB8-F1E9FFE217C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E4BABA1E-6662-4F0A-8B31-AFE738DDC8BB}" srcId="{3DEA1F1C-1302-4E12-A4A8-F928A2C5217C}" destId="{5FB5F9AD-2CBF-4596-8F43-CC79BA058229}" srcOrd="1" destOrd="0" parTransId="{CF682F50-8261-4FA0-A79E-656B3DCA4628}" sibTransId="{463821DC-3645-4D5D-AB48-3561CE097748}"/>
    <dgm:cxn modelId="{06980845-0F80-44E7-B923-2616E9B5E812}" type="presOf" srcId="{5A268FD9-CDBD-4E5E-8BB8-F1E9FFE217C3}" destId="{ADF330CC-BE42-4EA2-BCE5-BE6765A8BA40}" srcOrd="0" destOrd="0" presId="urn:microsoft.com/office/officeart/2018/2/layout/IconVerticalSolidList"/>
    <dgm:cxn modelId="{D4497D7F-0B8D-491A-8B41-AF65844FE24C}" srcId="{3DEA1F1C-1302-4E12-A4A8-F928A2C5217C}" destId="{8C2165B7-E832-43FA-AA8B-ED5EF1C42080}" srcOrd="0" destOrd="0" parTransId="{AD772E47-3F16-4719-9AAA-B36DDBB15368}" sibTransId="{2829B210-AAE4-423A-96BA-1EF18D731E53}"/>
    <dgm:cxn modelId="{FA4763BD-A2CE-4583-9541-E7F9E8167021}" type="presOf" srcId="{8C2165B7-E832-43FA-AA8B-ED5EF1C42080}" destId="{64D70711-09EA-4F5A-ACA1-9898DBE1B064}" srcOrd="0" destOrd="0" presId="urn:microsoft.com/office/officeart/2018/2/layout/IconVerticalSolidList"/>
    <dgm:cxn modelId="{1080E5CA-7ED1-4F4A-B78F-1E7068F42BB3}" type="presOf" srcId="{5FB5F9AD-2CBF-4596-8F43-CC79BA058229}" destId="{0B7966E4-A66A-445F-806C-EA39B12F2F7B}" srcOrd="0" destOrd="0" presId="urn:microsoft.com/office/officeart/2018/2/layout/IconVerticalSolidList"/>
    <dgm:cxn modelId="{FF2DAEE7-7790-4B56-97A5-9D1A2E567765}" type="presOf" srcId="{3DEA1F1C-1302-4E12-A4A8-F928A2C5217C}" destId="{DD93A708-6A1F-405E-8EF8-5A3FFD8E1973}" srcOrd="0" destOrd="0" presId="urn:microsoft.com/office/officeart/2018/2/layout/IconVerticalSolidList"/>
    <dgm:cxn modelId="{22E8ACF0-D279-4580-94F3-13A68F43C7FB}" srcId="{3DEA1F1C-1302-4E12-A4A8-F928A2C5217C}" destId="{5A268FD9-CDBD-4E5E-8BB8-F1E9FFE217C3}" srcOrd="2" destOrd="0" parTransId="{799A12B5-1373-4D14-B1A9-EB6D4991FEE0}" sibTransId="{3513EF4B-D02B-46BC-89DB-2459B78C5648}"/>
    <dgm:cxn modelId="{DD64C5D4-7EA3-475C-A8E0-5D374C7A2C55}" type="presParOf" srcId="{DD93A708-6A1F-405E-8EF8-5A3FFD8E1973}" destId="{C7B4E4A1-101E-40E2-9B76-4F3E9DDF2FF7}" srcOrd="0" destOrd="0" presId="urn:microsoft.com/office/officeart/2018/2/layout/IconVerticalSolidList"/>
    <dgm:cxn modelId="{E44BD84E-A220-416C-B39F-CBD81D0262A6}" type="presParOf" srcId="{C7B4E4A1-101E-40E2-9B76-4F3E9DDF2FF7}" destId="{855CF426-1B39-45E9-A9A9-2539CEADE6A0}" srcOrd="0" destOrd="0" presId="urn:microsoft.com/office/officeart/2018/2/layout/IconVerticalSolidList"/>
    <dgm:cxn modelId="{AEEBE7BC-338F-4B60-BD08-7DCC1F4EF47D}" type="presParOf" srcId="{C7B4E4A1-101E-40E2-9B76-4F3E9DDF2FF7}" destId="{DD895098-2F4C-458B-9D9D-165BB849D9D0}" srcOrd="1" destOrd="0" presId="urn:microsoft.com/office/officeart/2018/2/layout/IconVerticalSolidList"/>
    <dgm:cxn modelId="{AB98F0E6-8FC5-426B-AE6B-CD0A13C265FD}" type="presParOf" srcId="{C7B4E4A1-101E-40E2-9B76-4F3E9DDF2FF7}" destId="{BC18FC73-3F3D-414E-8CE5-946D3DA35499}" srcOrd="2" destOrd="0" presId="urn:microsoft.com/office/officeart/2018/2/layout/IconVerticalSolidList"/>
    <dgm:cxn modelId="{D70A2F95-7B9D-4FEA-8D43-45EDE0376F92}" type="presParOf" srcId="{C7B4E4A1-101E-40E2-9B76-4F3E9DDF2FF7}" destId="{64D70711-09EA-4F5A-ACA1-9898DBE1B064}" srcOrd="3" destOrd="0" presId="urn:microsoft.com/office/officeart/2018/2/layout/IconVerticalSolidList"/>
    <dgm:cxn modelId="{704972E0-49E3-4CAB-887F-0181BD74B539}" type="presParOf" srcId="{DD93A708-6A1F-405E-8EF8-5A3FFD8E1973}" destId="{3E87C290-980B-4CB6-B0CA-82518B8A622E}" srcOrd="1" destOrd="0" presId="urn:microsoft.com/office/officeart/2018/2/layout/IconVerticalSolidList"/>
    <dgm:cxn modelId="{2E00A259-CF56-46F8-9324-7B0E0E388533}" type="presParOf" srcId="{DD93A708-6A1F-405E-8EF8-5A3FFD8E1973}" destId="{93B7A9B0-85D1-4EE8-92E6-0D923EAF7DA7}" srcOrd="2" destOrd="0" presId="urn:microsoft.com/office/officeart/2018/2/layout/IconVerticalSolidList"/>
    <dgm:cxn modelId="{FDBFBDD8-4DBB-43D3-AB84-72BDE0D82CD9}" type="presParOf" srcId="{93B7A9B0-85D1-4EE8-92E6-0D923EAF7DA7}" destId="{15D1705A-2AA8-46F6-A6D5-6E682313E897}" srcOrd="0" destOrd="0" presId="urn:microsoft.com/office/officeart/2018/2/layout/IconVerticalSolidList"/>
    <dgm:cxn modelId="{23BAF0D1-E32F-462C-89AC-952ED3308185}" type="presParOf" srcId="{93B7A9B0-85D1-4EE8-92E6-0D923EAF7DA7}" destId="{F69BEBBE-49FF-4498-ABE6-F8768DE87B4B}" srcOrd="1" destOrd="0" presId="urn:microsoft.com/office/officeart/2018/2/layout/IconVerticalSolidList"/>
    <dgm:cxn modelId="{D9B8F194-4A2B-40DE-9E0F-615B83807442}" type="presParOf" srcId="{93B7A9B0-85D1-4EE8-92E6-0D923EAF7DA7}" destId="{6E5C4650-FDFD-443C-ADFD-727FA05EE480}" srcOrd="2" destOrd="0" presId="urn:microsoft.com/office/officeart/2018/2/layout/IconVerticalSolidList"/>
    <dgm:cxn modelId="{58075432-F0D6-46CC-ACD7-1AD2300E947F}" type="presParOf" srcId="{93B7A9B0-85D1-4EE8-92E6-0D923EAF7DA7}" destId="{0B7966E4-A66A-445F-806C-EA39B12F2F7B}" srcOrd="3" destOrd="0" presId="urn:microsoft.com/office/officeart/2018/2/layout/IconVerticalSolidList"/>
    <dgm:cxn modelId="{BE593F53-8C9D-46B2-BA12-7ECAF87C4CA7}" type="presParOf" srcId="{DD93A708-6A1F-405E-8EF8-5A3FFD8E1973}" destId="{4248BB7E-5698-442F-A24B-A55BE76150EB}" srcOrd="3" destOrd="0" presId="urn:microsoft.com/office/officeart/2018/2/layout/IconVerticalSolidList"/>
    <dgm:cxn modelId="{42E703FB-50F8-41B5-9F27-003F6E09C555}" type="presParOf" srcId="{DD93A708-6A1F-405E-8EF8-5A3FFD8E1973}" destId="{EB0393D1-6928-4531-AADF-7950F37E2401}" srcOrd="4" destOrd="0" presId="urn:microsoft.com/office/officeart/2018/2/layout/IconVerticalSolidList"/>
    <dgm:cxn modelId="{2567210A-F011-4972-8EA0-CD893EED453E}" type="presParOf" srcId="{EB0393D1-6928-4531-AADF-7950F37E2401}" destId="{FA9AFACF-F032-4CFD-B301-6456ADE95BE4}" srcOrd="0" destOrd="0" presId="urn:microsoft.com/office/officeart/2018/2/layout/IconVerticalSolidList"/>
    <dgm:cxn modelId="{1B96F8A2-6F18-474D-9B92-EC75C8E8F950}" type="presParOf" srcId="{EB0393D1-6928-4531-AADF-7950F37E2401}" destId="{D15920A6-7C62-4EB4-950B-D43B2E0BCD56}" srcOrd="1" destOrd="0" presId="urn:microsoft.com/office/officeart/2018/2/layout/IconVerticalSolidList"/>
    <dgm:cxn modelId="{8A7C634D-BDE5-431D-B968-3C9950B29312}" type="presParOf" srcId="{EB0393D1-6928-4531-AADF-7950F37E2401}" destId="{61D6A404-FCDB-4CF3-B0BB-B5A1B0AD0707}" srcOrd="2" destOrd="0" presId="urn:microsoft.com/office/officeart/2018/2/layout/IconVerticalSolidList"/>
    <dgm:cxn modelId="{2F23259A-77D1-45AC-9F8E-690D25DB52A0}" type="presParOf" srcId="{EB0393D1-6928-4531-AADF-7950F37E2401}" destId="{ADF330CC-BE42-4EA2-BCE5-BE6765A8BA4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A73F094-EA6F-48D0-B3B5-F24F30F8BE77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529A4E7-12CE-4A22-A0A4-D3B7F5175949}">
      <dgm:prSet/>
      <dgm:spPr/>
      <dgm:t>
        <a:bodyPr/>
        <a:lstStyle/>
        <a:p>
          <a:r>
            <a:rPr lang="en-US"/>
            <a:t>Для начала я нашла генератор лабиринтов с толстыми стенками - donjon.bin.sh. Найти подходящий генератор оказалось не так просто, и даже в нём был минус - в нём не было ни входов, ни выходов. В итоге я создала в этом генераторе 6 "закрытых" чёрно - белых карт примерно одинаковой сложности. </a:t>
          </a:r>
        </a:p>
      </dgm:t>
    </dgm:pt>
    <dgm:pt modelId="{FD49E1F7-2C55-44FE-B939-7C062FF3D286}" type="parTrans" cxnId="{90969E49-381B-4CC1-AF35-897F22930D3B}">
      <dgm:prSet/>
      <dgm:spPr/>
      <dgm:t>
        <a:bodyPr/>
        <a:lstStyle/>
        <a:p>
          <a:endParaRPr lang="en-US"/>
        </a:p>
      </dgm:t>
    </dgm:pt>
    <dgm:pt modelId="{DEC421E2-53A4-4DAF-80BE-2CA35CAE30EE}" type="sibTrans" cxnId="{90969E49-381B-4CC1-AF35-897F22930D3B}">
      <dgm:prSet/>
      <dgm:spPr/>
      <dgm:t>
        <a:bodyPr/>
        <a:lstStyle/>
        <a:p>
          <a:endParaRPr lang="en-US"/>
        </a:p>
      </dgm:t>
    </dgm:pt>
    <dgm:pt modelId="{D2A7D60E-B381-4930-A77C-9F21AED7B4C2}">
      <dgm:prSet/>
      <dgm:spPr/>
      <dgm:t>
        <a:bodyPr/>
        <a:lstStyle/>
        <a:p>
          <a:r>
            <a:rPr lang="en-US"/>
            <a:t>Далее в Paint 'е я  добавила в каждый лабиринт по  одному красному квадратику в левом верхнем углу - входу и сделала белую ячейку выхода из лабиринта в правом нижнем.</a:t>
          </a:r>
        </a:p>
      </dgm:t>
    </dgm:pt>
    <dgm:pt modelId="{2268F403-86F0-4196-B1EA-0A55450EE465}" type="parTrans" cxnId="{FE23648A-3C8C-45BC-8CBE-F5802F84B166}">
      <dgm:prSet/>
      <dgm:spPr/>
      <dgm:t>
        <a:bodyPr/>
        <a:lstStyle/>
        <a:p>
          <a:endParaRPr lang="en-US"/>
        </a:p>
      </dgm:t>
    </dgm:pt>
    <dgm:pt modelId="{6D79F3B1-6537-46A7-BD9C-97DC30637431}" type="sibTrans" cxnId="{FE23648A-3C8C-45BC-8CBE-F5802F84B166}">
      <dgm:prSet/>
      <dgm:spPr/>
      <dgm:t>
        <a:bodyPr/>
        <a:lstStyle/>
        <a:p>
          <a:endParaRPr lang="en-US"/>
        </a:p>
      </dgm:t>
    </dgm:pt>
    <dgm:pt modelId="{A56D4308-5DF2-4AD8-9594-5CDB7801E099}">
      <dgm:prSet/>
      <dgm:spPr/>
      <dgm:t>
        <a:bodyPr/>
        <a:lstStyle/>
        <a:p>
          <a:r>
            <a:rPr lang="en-US"/>
            <a:t>Карты готовы!</a:t>
          </a:r>
        </a:p>
      </dgm:t>
    </dgm:pt>
    <dgm:pt modelId="{A458B252-A7C5-4FC5-A8C1-986AAFA885E7}" type="parTrans" cxnId="{30BD1647-4113-4CC2-AF50-8F279378DF19}">
      <dgm:prSet/>
      <dgm:spPr/>
      <dgm:t>
        <a:bodyPr/>
        <a:lstStyle/>
        <a:p>
          <a:endParaRPr lang="en-US"/>
        </a:p>
      </dgm:t>
    </dgm:pt>
    <dgm:pt modelId="{C9133F21-7C95-40D0-94A0-92D831607536}" type="sibTrans" cxnId="{30BD1647-4113-4CC2-AF50-8F279378DF19}">
      <dgm:prSet/>
      <dgm:spPr/>
      <dgm:t>
        <a:bodyPr/>
        <a:lstStyle/>
        <a:p>
          <a:endParaRPr lang="en-US"/>
        </a:p>
      </dgm:t>
    </dgm:pt>
    <dgm:pt modelId="{894AB129-7014-4973-95A9-37801418AC03}" type="pres">
      <dgm:prSet presAssocID="{4A73F094-EA6F-48D0-B3B5-F24F30F8BE77}" presName="Name0" presStyleCnt="0">
        <dgm:presLayoutVars>
          <dgm:dir/>
          <dgm:animLvl val="lvl"/>
          <dgm:resizeHandles val="exact"/>
        </dgm:presLayoutVars>
      </dgm:prSet>
      <dgm:spPr/>
    </dgm:pt>
    <dgm:pt modelId="{11D49617-8BB9-4347-960B-F9871C51D553}" type="pres">
      <dgm:prSet presAssocID="{A56D4308-5DF2-4AD8-9594-5CDB7801E099}" presName="boxAndChildren" presStyleCnt="0"/>
      <dgm:spPr/>
    </dgm:pt>
    <dgm:pt modelId="{713D3FBD-F26E-46E5-994F-9650F455AD7E}" type="pres">
      <dgm:prSet presAssocID="{A56D4308-5DF2-4AD8-9594-5CDB7801E099}" presName="parentTextBox" presStyleLbl="node1" presStyleIdx="0" presStyleCnt="3"/>
      <dgm:spPr/>
    </dgm:pt>
    <dgm:pt modelId="{D1A0554D-D068-498A-973F-CB1F6E2B9D0D}" type="pres">
      <dgm:prSet presAssocID="{6D79F3B1-6537-46A7-BD9C-97DC30637431}" presName="sp" presStyleCnt="0"/>
      <dgm:spPr/>
    </dgm:pt>
    <dgm:pt modelId="{AE51D912-1D9B-4EFF-AFFD-1E96DC85E485}" type="pres">
      <dgm:prSet presAssocID="{D2A7D60E-B381-4930-A77C-9F21AED7B4C2}" presName="arrowAndChildren" presStyleCnt="0"/>
      <dgm:spPr/>
    </dgm:pt>
    <dgm:pt modelId="{31C74F94-2CB1-4CD8-B27D-3DDBF3C85535}" type="pres">
      <dgm:prSet presAssocID="{D2A7D60E-B381-4930-A77C-9F21AED7B4C2}" presName="parentTextArrow" presStyleLbl="node1" presStyleIdx="1" presStyleCnt="3"/>
      <dgm:spPr/>
    </dgm:pt>
    <dgm:pt modelId="{70A2A1E5-31DF-4C24-B8EA-3F7D20A6BDD6}" type="pres">
      <dgm:prSet presAssocID="{DEC421E2-53A4-4DAF-80BE-2CA35CAE30EE}" presName="sp" presStyleCnt="0"/>
      <dgm:spPr/>
    </dgm:pt>
    <dgm:pt modelId="{3074F367-AA0B-459A-BC6B-954F4CAF730C}" type="pres">
      <dgm:prSet presAssocID="{4529A4E7-12CE-4A22-A0A4-D3B7F5175949}" presName="arrowAndChildren" presStyleCnt="0"/>
      <dgm:spPr/>
    </dgm:pt>
    <dgm:pt modelId="{B586B295-968F-4786-9FDC-6B97450DAE4A}" type="pres">
      <dgm:prSet presAssocID="{4529A4E7-12CE-4A22-A0A4-D3B7F5175949}" presName="parentTextArrow" presStyleLbl="node1" presStyleIdx="2" presStyleCnt="3"/>
      <dgm:spPr/>
    </dgm:pt>
  </dgm:ptLst>
  <dgm:cxnLst>
    <dgm:cxn modelId="{1B724804-4C44-4A37-89FF-FE24A0DD493B}" type="presOf" srcId="{A56D4308-5DF2-4AD8-9594-5CDB7801E099}" destId="{713D3FBD-F26E-46E5-994F-9650F455AD7E}" srcOrd="0" destOrd="0" presId="urn:microsoft.com/office/officeart/2005/8/layout/process4"/>
    <dgm:cxn modelId="{92440E20-C9B4-47D4-B4CB-2C770D160C94}" type="presOf" srcId="{4A73F094-EA6F-48D0-B3B5-F24F30F8BE77}" destId="{894AB129-7014-4973-95A9-37801418AC03}" srcOrd="0" destOrd="0" presId="urn:microsoft.com/office/officeart/2005/8/layout/process4"/>
    <dgm:cxn modelId="{30BD1647-4113-4CC2-AF50-8F279378DF19}" srcId="{4A73F094-EA6F-48D0-B3B5-F24F30F8BE77}" destId="{A56D4308-5DF2-4AD8-9594-5CDB7801E099}" srcOrd="2" destOrd="0" parTransId="{A458B252-A7C5-4FC5-A8C1-986AAFA885E7}" sibTransId="{C9133F21-7C95-40D0-94A0-92D831607536}"/>
    <dgm:cxn modelId="{90969E49-381B-4CC1-AF35-897F22930D3B}" srcId="{4A73F094-EA6F-48D0-B3B5-F24F30F8BE77}" destId="{4529A4E7-12CE-4A22-A0A4-D3B7F5175949}" srcOrd="0" destOrd="0" parTransId="{FD49E1F7-2C55-44FE-B939-7C062FF3D286}" sibTransId="{DEC421E2-53A4-4DAF-80BE-2CA35CAE30EE}"/>
    <dgm:cxn modelId="{709B7C80-A7D9-4AA4-ACEB-3A49884875E8}" type="presOf" srcId="{D2A7D60E-B381-4930-A77C-9F21AED7B4C2}" destId="{31C74F94-2CB1-4CD8-B27D-3DDBF3C85535}" srcOrd="0" destOrd="0" presId="urn:microsoft.com/office/officeart/2005/8/layout/process4"/>
    <dgm:cxn modelId="{FE23648A-3C8C-45BC-8CBE-F5802F84B166}" srcId="{4A73F094-EA6F-48D0-B3B5-F24F30F8BE77}" destId="{D2A7D60E-B381-4930-A77C-9F21AED7B4C2}" srcOrd="1" destOrd="0" parTransId="{2268F403-86F0-4196-B1EA-0A55450EE465}" sibTransId="{6D79F3B1-6537-46A7-BD9C-97DC30637431}"/>
    <dgm:cxn modelId="{84D6E7D4-B773-43A2-B70E-C6620BCDFAB8}" type="presOf" srcId="{4529A4E7-12CE-4A22-A0A4-D3B7F5175949}" destId="{B586B295-968F-4786-9FDC-6B97450DAE4A}" srcOrd="0" destOrd="0" presId="urn:microsoft.com/office/officeart/2005/8/layout/process4"/>
    <dgm:cxn modelId="{584A54EF-59A0-4FE8-9DCE-6535F8C42112}" type="presParOf" srcId="{894AB129-7014-4973-95A9-37801418AC03}" destId="{11D49617-8BB9-4347-960B-F9871C51D553}" srcOrd="0" destOrd="0" presId="urn:microsoft.com/office/officeart/2005/8/layout/process4"/>
    <dgm:cxn modelId="{08A63CAC-A8FD-4BE2-A15A-B350A81BA67E}" type="presParOf" srcId="{11D49617-8BB9-4347-960B-F9871C51D553}" destId="{713D3FBD-F26E-46E5-994F-9650F455AD7E}" srcOrd="0" destOrd="0" presId="urn:microsoft.com/office/officeart/2005/8/layout/process4"/>
    <dgm:cxn modelId="{0D053FFF-D276-48F8-8331-D4A73DC0B6EA}" type="presParOf" srcId="{894AB129-7014-4973-95A9-37801418AC03}" destId="{D1A0554D-D068-498A-973F-CB1F6E2B9D0D}" srcOrd="1" destOrd="0" presId="urn:microsoft.com/office/officeart/2005/8/layout/process4"/>
    <dgm:cxn modelId="{35A73F51-2635-4BE8-882C-AFFD1EBF29E7}" type="presParOf" srcId="{894AB129-7014-4973-95A9-37801418AC03}" destId="{AE51D912-1D9B-4EFF-AFFD-1E96DC85E485}" srcOrd="2" destOrd="0" presId="urn:microsoft.com/office/officeart/2005/8/layout/process4"/>
    <dgm:cxn modelId="{EFB5C1AA-D846-4237-B4D8-F022C8560BB2}" type="presParOf" srcId="{AE51D912-1D9B-4EFF-AFFD-1E96DC85E485}" destId="{31C74F94-2CB1-4CD8-B27D-3DDBF3C85535}" srcOrd="0" destOrd="0" presId="urn:microsoft.com/office/officeart/2005/8/layout/process4"/>
    <dgm:cxn modelId="{500E90E6-5B95-414C-B569-315A2B9BA251}" type="presParOf" srcId="{894AB129-7014-4973-95A9-37801418AC03}" destId="{70A2A1E5-31DF-4C24-B8EA-3F7D20A6BDD6}" srcOrd="3" destOrd="0" presId="urn:microsoft.com/office/officeart/2005/8/layout/process4"/>
    <dgm:cxn modelId="{A22F7380-EC40-4764-A28C-8E1A89D5BD11}" type="presParOf" srcId="{894AB129-7014-4973-95A9-37801418AC03}" destId="{3074F367-AA0B-459A-BC6B-954F4CAF730C}" srcOrd="4" destOrd="0" presId="urn:microsoft.com/office/officeart/2005/8/layout/process4"/>
    <dgm:cxn modelId="{43064616-F908-46C9-A4E4-48E060891868}" type="presParOf" srcId="{3074F367-AA0B-459A-BC6B-954F4CAF730C}" destId="{B586B295-968F-4786-9FDC-6B97450DAE4A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5A062E7-A9FD-43F1-95B7-C6D1093A9B63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E4634DB-2CB7-46A6-BC4B-0105885D81AB}">
      <dgm:prSet/>
      <dgm:spPr/>
      <dgm:t>
        <a:bodyPr/>
        <a:lstStyle/>
        <a:p>
          <a:pPr rtl="0"/>
          <a:r>
            <a:rPr lang="ru-RU" dirty="0"/>
            <a:t>Далее я нарисовала в </a:t>
          </a:r>
          <a:r>
            <a:rPr lang="ru-RU" dirty="0" err="1"/>
            <a:t>Paint</a:t>
          </a:r>
          <a:r>
            <a:rPr lang="ru-RU" dirty="0"/>
            <a:t> 'е спрайты всех элементов карты: стенки, пустое пространство</a:t>
          </a:r>
          <a:r>
            <a:rPr lang="ru-RU" dirty="0">
              <a:latin typeface="Corbel" panose="020B0503020204020204"/>
            </a:rPr>
            <a:t>, темнота</a:t>
          </a:r>
          <a:r>
            <a:rPr lang="ru-RU" dirty="0"/>
            <a:t> и 2 вида бонусов.</a:t>
          </a:r>
          <a:endParaRPr lang="en-US" dirty="0"/>
        </a:p>
      </dgm:t>
    </dgm:pt>
    <dgm:pt modelId="{4AA34086-F669-49CA-A7C0-C72951B87D78}" type="parTrans" cxnId="{C43666FF-67D9-4962-9743-B94851E94824}">
      <dgm:prSet/>
      <dgm:spPr/>
      <dgm:t>
        <a:bodyPr/>
        <a:lstStyle/>
        <a:p>
          <a:endParaRPr lang="en-US"/>
        </a:p>
      </dgm:t>
    </dgm:pt>
    <dgm:pt modelId="{DDFAD92D-337A-4A73-A590-7D4CF118905A}" type="sibTrans" cxnId="{C43666FF-67D9-4962-9743-B94851E94824}">
      <dgm:prSet/>
      <dgm:spPr/>
      <dgm:t>
        <a:bodyPr/>
        <a:lstStyle/>
        <a:p>
          <a:endParaRPr lang="en-US"/>
        </a:p>
      </dgm:t>
    </dgm:pt>
    <dgm:pt modelId="{368BE3C0-98EC-4528-8BF2-D2CCD9FB629A}">
      <dgm:prSet/>
      <dgm:spPr/>
      <dgm:t>
        <a:bodyPr/>
        <a:lstStyle/>
        <a:p>
          <a:pPr rtl="0"/>
          <a:r>
            <a:rPr lang="ru-RU" dirty="0">
              <a:latin typeface="Corbel" panose="020B0503020204020204"/>
            </a:rPr>
            <a:t>Для создания спрайта</a:t>
          </a:r>
          <a:r>
            <a:rPr lang="ru-RU" dirty="0"/>
            <a:t> главного героя я</a:t>
          </a:r>
          <a:r>
            <a:rPr lang="ru-RU" dirty="0">
              <a:latin typeface="Corbel" panose="020B0503020204020204"/>
            </a:rPr>
            <a:t> взяла за основу картинку из интернета и перерисовала её в </a:t>
          </a:r>
          <a:r>
            <a:rPr lang="ru-RU" dirty="0" err="1">
              <a:latin typeface="Corbel" panose="020B0503020204020204"/>
            </a:rPr>
            <a:t>Paint</a:t>
          </a:r>
          <a:r>
            <a:rPr lang="ru-RU" dirty="0">
              <a:latin typeface="Corbel" panose="020B0503020204020204"/>
            </a:rPr>
            <a:t> 'е в более мелком размере = 16 * 16 пикселей</a:t>
          </a:r>
          <a:endParaRPr lang="en-US" dirty="0"/>
        </a:p>
      </dgm:t>
    </dgm:pt>
    <dgm:pt modelId="{9653B218-98D6-41F7-BA85-DDA941FE3223}" type="parTrans" cxnId="{F0093B62-CE04-4F47-B76A-4F893D9DE9AD}">
      <dgm:prSet/>
      <dgm:spPr/>
      <dgm:t>
        <a:bodyPr/>
        <a:lstStyle/>
        <a:p>
          <a:endParaRPr lang="en-US"/>
        </a:p>
      </dgm:t>
    </dgm:pt>
    <dgm:pt modelId="{CD275676-F9E3-4CF6-9D2A-467045C93EEA}" type="sibTrans" cxnId="{F0093B62-CE04-4F47-B76A-4F893D9DE9AD}">
      <dgm:prSet/>
      <dgm:spPr/>
      <dgm:t>
        <a:bodyPr/>
        <a:lstStyle/>
        <a:p>
          <a:endParaRPr lang="en-US"/>
        </a:p>
      </dgm:t>
    </dgm:pt>
    <dgm:pt modelId="{4C076768-9815-46D3-B926-9251FE9E7BEA}" type="pres">
      <dgm:prSet presAssocID="{E5A062E7-A9FD-43F1-95B7-C6D1093A9B63}" presName="outerComposite" presStyleCnt="0">
        <dgm:presLayoutVars>
          <dgm:chMax val="5"/>
          <dgm:dir/>
          <dgm:resizeHandles val="exact"/>
        </dgm:presLayoutVars>
      </dgm:prSet>
      <dgm:spPr/>
    </dgm:pt>
    <dgm:pt modelId="{787A44A3-F39E-4288-BA01-6866FE940151}" type="pres">
      <dgm:prSet presAssocID="{E5A062E7-A9FD-43F1-95B7-C6D1093A9B63}" presName="dummyMaxCanvas" presStyleCnt="0">
        <dgm:presLayoutVars/>
      </dgm:prSet>
      <dgm:spPr/>
    </dgm:pt>
    <dgm:pt modelId="{08BD9399-517F-4E7E-87AD-FCA7F06FF49E}" type="pres">
      <dgm:prSet presAssocID="{E5A062E7-A9FD-43F1-95B7-C6D1093A9B63}" presName="TwoNodes_1" presStyleLbl="node1" presStyleIdx="0" presStyleCnt="2">
        <dgm:presLayoutVars>
          <dgm:bulletEnabled val="1"/>
        </dgm:presLayoutVars>
      </dgm:prSet>
      <dgm:spPr/>
    </dgm:pt>
    <dgm:pt modelId="{3FB21C94-82DB-468F-8F5E-550663AC3A7A}" type="pres">
      <dgm:prSet presAssocID="{E5A062E7-A9FD-43F1-95B7-C6D1093A9B63}" presName="TwoNodes_2" presStyleLbl="node1" presStyleIdx="1" presStyleCnt="2">
        <dgm:presLayoutVars>
          <dgm:bulletEnabled val="1"/>
        </dgm:presLayoutVars>
      </dgm:prSet>
      <dgm:spPr/>
    </dgm:pt>
    <dgm:pt modelId="{01B06195-94FA-453F-BFB1-E1602E1A8DE7}" type="pres">
      <dgm:prSet presAssocID="{E5A062E7-A9FD-43F1-95B7-C6D1093A9B63}" presName="TwoConn_1-2" presStyleLbl="fgAccFollowNode1" presStyleIdx="0" presStyleCnt="1">
        <dgm:presLayoutVars>
          <dgm:bulletEnabled val="1"/>
        </dgm:presLayoutVars>
      </dgm:prSet>
      <dgm:spPr/>
    </dgm:pt>
    <dgm:pt modelId="{A2B7AF25-77F1-4CF5-8238-917360820FCC}" type="pres">
      <dgm:prSet presAssocID="{E5A062E7-A9FD-43F1-95B7-C6D1093A9B63}" presName="TwoNodes_1_text" presStyleLbl="node1" presStyleIdx="1" presStyleCnt="2">
        <dgm:presLayoutVars>
          <dgm:bulletEnabled val="1"/>
        </dgm:presLayoutVars>
      </dgm:prSet>
      <dgm:spPr/>
    </dgm:pt>
    <dgm:pt modelId="{BED980D1-CDEE-47AE-85AE-BEB385FC11B0}" type="pres">
      <dgm:prSet presAssocID="{E5A062E7-A9FD-43F1-95B7-C6D1093A9B63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B6BA4009-2D57-4B0B-A76A-8CC1E2F7578E}" type="presOf" srcId="{DE4634DB-2CB7-46A6-BC4B-0105885D81AB}" destId="{08BD9399-517F-4E7E-87AD-FCA7F06FF49E}" srcOrd="0" destOrd="0" presId="urn:microsoft.com/office/officeart/2005/8/layout/vProcess5"/>
    <dgm:cxn modelId="{194A4B37-2BC8-41E8-B864-B3F8FFBEB326}" type="presOf" srcId="{E5A062E7-A9FD-43F1-95B7-C6D1093A9B63}" destId="{4C076768-9815-46D3-B926-9251FE9E7BEA}" srcOrd="0" destOrd="0" presId="urn:microsoft.com/office/officeart/2005/8/layout/vProcess5"/>
    <dgm:cxn modelId="{D3D99D3A-6129-4166-BB53-04D83BD7702F}" type="presOf" srcId="{DDFAD92D-337A-4A73-A590-7D4CF118905A}" destId="{01B06195-94FA-453F-BFB1-E1602E1A8DE7}" srcOrd="0" destOrd="0" presId="urn:microsoft.com/office/officeart/2005/8/layout/vProcess5"/>
    <dgm:cxn modelId="{A4359041-5E69-487F-9206-C5B9B743E893}" type="presOf" srcId="{368BE3C0-98EC-4528-8BF2-D2CCD9FB629A}" destId="{BED980D1-CDEE-47AE-85AE-BEB385FC11B0}" srcOrd="1" destOrd="0" presId="urn:microsoft.com/office/officeart/2005/8/layout/vProcess5"/>
    <dgm:cxn modelId="{F0093B62-CE04-4F47-B76A-4F893D9DE9AD}" srcId="{E5A062E7-A9FD-43F1-95B7-C6D1093A9B63}" destId="{368BE3C0-98EC-4528-8BF2-D2CCD9FB629A}" srcOrd="1" destOrd="0" parTransId="{9653B218-98D6-41F7-BA85-DDA941FE3223}" sibTransId="{CD275676-F9E3-4CF6-9D2A-467045C93EEA}"/>
    <dgm:cxn modelId="{7A36BFAC-E425-4BE2-A58B-021765B18C10}" type="presOf" srcId="{368BE3C0-98EC-4528-8BF2-D2CCD9FB629A}" destId="{3FB21C94-82DB-468F-8F5E-550663AC3A7A}" srcOrd="0" destOrd="0" presId="urn:microsoft.com/office/officeart/2005/8/layout/vProcess5"/>
    <dgm:cxn modelId="{132476F4-8A0C-495F-B2FF-C723E70D3D16}" type="presOf" srcId="{DE4634DB-2CB7-46A6-BC4B-0105885D81AB}" destId="{A2B7AF25-77F1-4CF5-8238-917360820FCC}" srcOrd="1" destOrd="0" presId="urn:microsoft.com/office/officeart/2005/8/layout/vProcess5"/>
    <dgm:cxn modelId="{C43666FF-67D9-4962-9743-B94851E94824}" srcId="{E5A062E7-A9FD-43F1-95B7-C6D1093A9B63}" destId="{DE4634DB-2CB7-46A6-BC4B-0105885D81AB}" srcOrd="0" destOrd="0" parTransId="{4AA34086-F669-49CA-A7C0-C72951B87D78}" sibTransId="{DDFAD92D-337A-4A73-A590-7D4CF118905A}"/>
    <dgm:cxn modelId="{5F6EED0D-46DB-4103-A2CD-FC0D7AB4CF06}" type="presParOf" srcId="{4C076768-9815-46D3-B926-9251FE9E7BEA}" destId="{787A44A3-F39E-4288-BA01-6866FE940151}" srcOrd="0" destOrd="0" presId="urn:microsoft.com/office/officeart/2005/8/layout/vProcess5"/>
    <dgm:cxn modelId="{E8D079EB-0EF7-41E1-B52F-C3F29AE6CE79}" type="presParOf" srcId="{4C076768-9815-46D3-B926-9251FE9E7BEA}" destId="{08BD9399-517F-4E7E-87AD-FCA7F06FF49E}" srcOrd="1" destOrd="0" presId="urn:microsoft.com/office/officeart/2005/8/layout/vProcess5"/>
    <dgm:cxn modelId="{1F290972-EA7F-4535-88F2-8B935FF7B78D}" type="presParOf" srcId="{4C076768-9815-46D3-B926-9251FE9E7BEA}" destId="{3FB21C94-82DB-468F-8F5E-550663AC3A7A}" srcOrd="2" destOrd="0" presId="urn:microsoft.com/office/officeart/2005/8/layout/vProcess5"/>
    <dgm:cxn modelId="{703DEBB6-0FB6-419D-AA07-CF905B38AE85}" type="presParOf" srcId="{4C076768-9815-46D3-B926-9251FE9E7BEA}" destId="{01B06195-94FA-453F-BFB1-E1602E1A8DE7}" srcOrd="3" destOrd="0" presId="urn:microsoft.com/office/officeart/2005/8/layout/vProcess5"/>
    <dgm:cxn modelId="{B111BBE5-3606-4ADE-B292-74D890024BD9}" type="presParOf" srcId="{4C076768-9815-46D3-B926-9251FE9E7BEA}" destId="{A2B7AF25-77F1-4CF5-8238-917360820FCC}" srcOrd="4" destOrd="0" presId="urn:microsoft.com/office/officeart/2005/8/layout/vProcess5"/>
    <dgm:cxn modelId="{B8D54000-7060-4972-93D3-DD5A3B4E9033}" type="presParOf" srcId="{4C076768-9815-46D3-B926-9251FE9E7BEA}" destId="{BED980D1-CDEE-47AE-85AE-BEB385FC11B0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F05A4BE-D16B-42C2-9049-828A889543B9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7AEF36F-9D3F-493E-BEAB-FCD493282931}">
      <dgm:prSet/>
      <dgm:spPr/>
      <dgm:t>
        <a:bodyPr/>
        <a:lstStyle/>
        <a:p>
          <a:r>
            <a:rPr lang="ru-RU" dirty="0"/>
            <a:t>Далее программа </a:t>
          </a:r>
          <a:r>
            <a:rPr lang="ru-RU" dirty="0" err="1"/>
            <a:t>рандомным</a:t>
          </a:r>
          <a:r>
            <a:rPr lang="ru-RU" dirty="0"/>
            <a:t> образом разбрасывает по карте по 10 хороших и плохих бонусов. Иногда даже так, что на пути к выходу герою не попадётся ни один из них.</a:t>
          </a:r>
          <a:endParaRPr lang="en-US" dirty="0"/>
        </a:p>
      </dgm:t>
    </dgm:pt>
    <dgm:pt modelId="{7DCA9410-13C0-477B-AA42-72F00771F551}" type="parTrans" cxnId="{7F4185FF-23BE-45E6-ACA8-78E00F465FF5}">
      <dgm:prSet/>
      <dgm:spPr/>
      <dgm:t>
        <a:bodyPr/>
        <a:lstStyle/>
        <a:p>
          <a:endParaRPr lang="en-US"/>
        </a:p>
      </dgm:t>
    </dgm:pt>
    <dgm:pt modelId="{C35DB426-02C8-4725-84FC-5E7F2F7CE168}" type="sibTrans" cxnId="{7F4185FF-23BE-45E6-ACA8-78E00F465FF5}">
      <dgm:prSet/>
      <dgm:spPr/>
      <dgm:t>
        <a:bodyPr/>
        <a:lstStyle/>
        <a:p>
          <a:endParaRPr lang="en-US"/>
        </a:p>
      </dgm:t>
    </dgm:pt>
    <dgm:pt modelId="{FA0549D5-D567-4EB7-BE7D-A7BA9735C26E}">
      <dgm:prSet/>
      <dgm:spPr/>
      <dgm:t>
        <a:bodyPr/>
        <a:lstStyle/>
        <a:p>
          <a:pPr rtl="0"/>
          <a:r>
            <a:rPr lang="ru-RU"/>
            <a:t>ТЕМНОТА: изначально каждая ячейка карты, созданной из группы цветных спрайтов, перекрывается чёрными ячейками, кроме области вокруг начальной позиции героя. И дальше</a:t>
          </a:r>
          <a:r>
            <a:rPr lang="ru-RU">
              <a:latin typeface="Corbel" panose="020B0503020204020204"/>
            </a:rPr>
            <a:t>, </a:t>
          </a:r>
          <a:r>
            <a:rPr lang="ru-RU"/>
            <a:t>с каждым шагом в ещё не открытые области</a:t>
          </a:r>
          <a:r>
            <a:rPr lang="ru-RU">
              <a:latin typeface="Corbel" panose="020B0503020204020204"/>
            </a:rPr>
            <a:t>,</a:t>
          </a:r>
          <a:r>
            <a:rPr lang="ru-RU"/>
            <a:t> </a:t>
          </a:r>
          <a:r>
            <a:rPr lang="ru-RU">
              <a:latin typeface="Corbel" panose="020B0503020204020204"/>
            </a:rPr>
            <a:t>чёрные</a:t>
          </a:r>
          <a:r>
            <a:rPr lang="ru-RU"/>
            <a:t> ячейки стираются.</a:t>
          </a:r>
          <a:endParaRPr lang="en-US"/>
        </a:p>
      </dgm:t>
    </dgm:pt>
    <dgm:pt modelId="{321380E5-7479-49CE-8BDD-5F99E0D6C2C4}" type="parTrans" cxnId="{7254CCF8-BF24-4152-A813-CD552ED89ECB}">
      <dgm:prSet/>
      <dgm:spPr/>
      <dgm:t>
        <a:bodyPr/>
        <a:lstStyle/>
        <a:p>
          <a:endParaRPr lang="en-US"/>
        </a:p>
      </dgm:t>
    </dgm:pt>
    <dgm:pt modelId="{9FA4B141-621C-4E48-922B-B3587A23A38E}" type="sibTrans" cxnId="{7254CCF8-BF24-4152-A813-CD552ED89ECB}">
      <dgm:prSet/>
      <dgm:spPr/>
      <dgm:t>
        <a:bodyPr/>
        <a:lstStyle/>
        <a:p>
          <a:endParaRPr lang="en-US"/>
        </a:p>
      </dgm:t>
    </dgm:pt>
    <dgm:pt modelId="{73AC10D3-6646-4E50-9DC6-1CCAD081B270}" type="pres">
      <dgm:prSet presAssocID="{8F05A4BE-D16B-42C2-9049-828A889543B9}" presName="vert0" presStyleCnt="0">
        <dgm:presLayoutVars>
          <dgm:dir/>
          <dgm:animOne val="branch"/>
          <dgm:animLvl val="lvl"/>
        </dgm:presLayoutVars>
      </dgm:prSet>
      <dgm:spPr/>
    </dgm:pt>
    <dgm:pt modelId="{CB02A865-9991-4060-80CD-C1196E9AB5CE}" type="pres">
      <dgm:prSet presAssocID="{A7AEF36F-9D3F-493E-BEAB-FCD493282931}" presName="thickLine" presStyleLbl="alignNode1" presStyleIdx="0" presStyleCnt="2"/>
      <dgm:spPr/>
    </dgm:pt>
    <dgm:pt modelId="{4BAE4FD9-B65D-4D18-8B22-EA4F537832D8}" type="pres">
      <dgm:prSet presAssocID="{A7AEF36F-9D3F-493E-BEAB-FCD493282931}" presName="horz1" presStyleCnt="0"/>
      <dgm:spPr/>
    </dgm:pt>
    <dgm:pt modelId="{E0E3E592-2E71-4EA0-8613-0D7E3843C5CE}" type="pres">
      <dgm:prSet presAssocID="{A7AEF36F-9D3F-493E-BEAB-FCD493282931}" presName="tx1" presStyleLbl="revTx" presStyleIdx="0" presStyleCnt="2"/>
      <dgm:spPr/>
    </dgm:pt>
    <dgm:pt modelId="{1B5E4520-510F-4CEA-A325-7B2D33B09891}" type="pres">
      <dgm:prSet presAssocID="{A7AEF36F-9D3F-493E-BEAB-FCD493282931}" presName="vert1" presStyleCnt="0"/>
      <dgm:spPr/>
    </dgm:pt>
    <dgm:pt modelId="{BBD33E89-A41C-4F35-9B63-056635AA9493}" type="pres">
      <dgm:prSet presAssocID="{FA0549D5-D567-4EB7-BE7D-A7BA9735C26E}" presName="thickLine" presStyleLbl="alignNode1" presStyleIdx="1" presStyleCnt="2"/>
      <dgm:spPr/>
    </dgm:pt>
    <dgm:pt modelId="{CD79D5A6-F4F5-4487-AF6F-8AB2C6286BD1}" type="pres">
      <dgm:prSet presAssocID="{FA0549D5-D567-4EB7-BE7D-A7BA9735C26E}" presName="horz1" presStyleCnt="0"/>
      <dgm:spPr/>
    </dgm:pt>
    <dgm:pt modelId="{EB199FAC-EC08-4450-9BB6-B39E1D008AA8}" type="pres">
      <dgm:prSet presAssocID="{FA0549D5-D567-4EB7-BE7D-A7BA9735C26E}" presName="tx1" presStyleLbl="revTx" presStyleIdx="1" presStyleCnt="2"/>
      <dgm:spPr/>
    </dgm:pt>
    <dgm:pt modelId="{762E6854-5A43-428E-8F15-E36289C56E85}" type="pres">
      <dgm:prSet presAssocID="{FA0549D5-D567-4EB7-BE7D-A7BA9735C26E}" presName="vert1" presStyleCnt="0"/>
      <dgm:spPr/>
    </dgm:pt>
  </dgm:ptLst>
  <dgm:cxnLst>
    <dgm:cxn modelId="{2F01972F-68F0-4C5B-BC54-5E675E81676F}" type="presOf" srcId="{FA0549D5-D567-4EB7-BE7D-A7BA9735C26E}" destId="{EB199FAC-EC08-4450-9BB6-B39E1D008AA8}" srcOrd="0" destOrd="0" presId="urn:microsoft.com/office/officeart/2008/layout/LinedList"/>
    <dgm:cxn modelId="{D62F4E45-999C-4042-933D-95A13A0A9104}" type="presOf" srcId="{A7AEF36F-9D3F-493E-BEAB-FCD493282931}" destId="{E0E3E592-2E71-4EA0-8613-0D7E3843C5CE}" srcOrd="0" destOrd="0" presId="urn:microsoft.com/office/officeart/2008/layout/LinedList"/>
    <dgm:cxn modelId="{92E706CF-2D38-46DA-92D3-C9A1F097D9FE}" type="presOf" srcId="{8F05A4BE-D16B-42C2-9049-828A889543B9}" destId="{73AC10D3-6646-4E50-9DC6-1CCAD081B270}" srcOrd="0" destOrd="0" presId="urn:microsoft.com/office/officeart/2008/layout/LinedList"/>
    <dgm:cxn modelId="{7254CCF8-BF24-4152-A813-CD552ED89ECB}" srcId="{8F05A4BE-D16B-42C2-9049-828A889543B9}" destId="{FA0549D5-D567-4EB7-BE7D-A7BA9735C26E}" srcOrd="1" destOrd="0" parTransId="{321380E5-7479-49CE-8BDD-5F99E0D6C2C4}" sibTransId="{9FA4B141-621C-4E48-922B-B3587A23A38E}"/>
    <dgm:cxn modelId="{7F4185FF-23BE-45E6-ACA8-78E00F465FF5}" srcId="{8F05A4BE-D16B-42C2-9049-828A889543B9}" destId="{A7AEF36F-9D3F-493E-BEAB-FCD493282931}" srcOrd="0" destOrd="0" parTransId="{7DCA9410-13C0-477B-AA42-72F00771F551}" sibTransId="{C35DB426-02C8-4725-84FC-5E7F2F7CE168}"/>
    <dgm:cxn modelId="{BB89E110-C613-4843-BA85-F8D41AE3E7DC}" type="presParOf" srcId="{73AC10D3-6646-4E50-9DC6-1CCAD081B270}" destId="{CB02A865-9991-4060-80CD-C1196E9AB5CE}" srcOrd="0" destOrd="0" presId="urn:microsoft.com/office/officeart/2008/layout/LinedList"/>
    <dgm:cxn modelId="{0E6291DF-496C-4158-A29E-3A4DC1DBF2C3}" type="presParOf" srcId="{73AC10D3-6646-4E50-9DC6-1CCAD081B270}" destId="{4BAE4FD9-B65D-4D18-8B22-EA4F537832D8}" srcOrd="1" destOrd="0" presId="urn:microsoft.com/office/officeart/2008/layout/LinedList"/>
    <dgm:cxn modelId="{07049ED4-D963-45CE-9AE3-4B31AC0D501B}" type="presParOf" srcId="{4BAE4FD9-B65D-4D18-8B22-EA4F537832D8}" destId="{E0E3E592-2E71-4EA0-8613-0D7E3843C5CE}" srcOrd="0" destOrd="0" presId="urn:microsoft.com/office/officeart/2008/layout/LinedList"/>
    <dgm:cxn modelId="{434AB7D1-74D8-4DB6-9CF9-373B27F53E6E}" type="presParOf" srcId="{4BAE4FD9-B65D-4D18-8B22-EA4F537832D8}" destId="{1B5E4520-510F-4CEA-A325-7B2D33B09891}" srcOrd="1" destOrd="0" presId="urn:microsoft.com/office/officeart/2008/layout/LinedList"/>
    <dgm:cxn modelId="{9A7AB566-D090-4B09-8D5F-B9E1453BDBEE}" type="presParOf" srcId="{73AC10D3-6646-4E50-9DC6-1CCAD081B270}" destId="{BBD33E89-A41C-4F35-9B63-056635AA9493}" srcOrd="2" destOrd="0" presId="urn:microsoft.com/office/officeart/2008/layout/LinedList"/>
    <dgm:cxn modelId="{449ADB23-BCEB-4163-AD0C-4F4CAE030370}" type="presParOf" srcId="{73AC10D3-6646-4E50-9DC6-1CCAD081B270}" destId="{CD79D5A6-F4F5-4487-AF6F-8AB2C6286BD1}" srcOrd="3" destOrd="0" presId="urn:microsoft.com/office/officeart/2008/layout/LinedList"/>
    <dgm:cxn modelId="{7584694F-BE23-44D0-B4C1-E1ACB252DF16}" type="presParOf" srcId="{CD79D5A6-F4F5-4487-AF6F-8AB2C6286BD1}" destId="{EB199FAC-EC08-4450-9BB6-B39E1D008AA8}" srcOrd="0" destOrd="0" presId="urn:microsoft.com/office/officeart/2008/layout/LinedList"/>
    <dgm:cxn modelId="{B196CA94-1C2C-4301-9C8D-99F10C9975F1}" type="presParOf" srcId="{CD79D5A6-F4F5-4487-AF6F-8AB2C6286BD1}" destId="{762E6854-5A43-428E-8F15-E36289C56E8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DBD097C-5391-4B36-9B06-0F7412353440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C9A7542-BE16-4302-9992-C676E35DA48D}">
      <dgm:prSet/>
      <dgm:spPr/>
      <dgm:t>
        <a:bodyPr/>
        <a:lstStyle/>
        <a:p>
          <a:r>
            <a:rPr lang="ru-RU"/>
            <a:t>Можно добавить звуковые эффекты</a:t>
          </a:r>
          <a:endParaRPr lang="en-US"/>
        </a:p>
      </dgm:t>
    </dgm:pt>
    <dgm:pt modelId="{C9190167-1A9D-438C-B91A-18A6AD2E9CB7}" type="parTrans" cxnId="{C1BAF317-62B2-419D-803C-41593C4B99AB}">
      <dgm:prSet/>
      <dgm:spPr/>
      <dgm:t>
        <a:bodyPr/>
        <a:lstStyle/>
        <a:p>
          <a:endParaRPr lang="en-US"/>
        </a:p>
      </dgm:t>
    </dgm:pt>
    <dgm:pt modelId="{E898C6D3-E274-4349-A40C-D5497B9F91E7}" type="sibTrans" cxnId="{C1BAF317-62B2-419D-803C-41593C4B99AB}">
      <dgm:prSet/>
      <dgm:spPr/>
      <dgm:t>
        <a:bodyPr/>
        <a:lstStyle/>
        <a:p>
          <a:endParaRPr lang="en-US"/>
        </a:p>
      </dgm:t>
    </dgm:pt>
    <dgm:pt modelId="{518D3495-A69A-4641-871E-C8F1746440AD}">
      <dgm:prSet/>
      <dgm:spPr/>
      <dgm:t>
        <a:bodyPr/>
        <a:lstStyle/>
        <a:p>
          <a:r>
            <a:rPr lang="ru-RU"/>
            <a:t>Можно добавить в лабиринт двери, для открытия которых нужно найти специальные ключи на карте</a:t>
          </a:r>
          <a:endParaRPr lang="en-US"/>
        </a:p>
      </dgm:t>
    </dgm:pt>
    <dgm:pt modelId="{FE073B36-0D26-4AD9-AF3F-462C42DB5D25}" type="parTrans" cxnId="{75858B5B-1E59-418E-86BC-F8E1FEA95DE3}">
      <dgm:prSet/>
      <dgm:spPr/>
      <dgm:t>
        <a:bodyPr/>
        <a:lstStyle/>
        <a:p>
          <a:endParaRPr lang="en-US"/>
        </a:p>
      </dgm:t>
    </dgm:pt>
    <dgm:pt modelId="{3E0FD8AB-CB7E-49A6-819C-EB86FEBFF383}" type="sibTrans" cxnId="{75858B5B-1E59-418E-86BC-F8E1FEA95DE3}">
      <dgm:prSet/>
      <dgm:spPr/>
      <dgm:t>
        <a:bodyPr/>
        <a:lstStyle/>
        <a:p>
          <a:endParaRPr lang="en-US"/>
        </a:p>
      </dgm:t>
    </dgm:pt>
    <dgm:pt modelId="{F11326EA-FA5C-4F04-8659-B7A011FB47B4}">
      <dgm:prSet/>
      <dgm:spPr/>
      <dgm:t>
        <a:bodyPr/>
        <a:lstStyle/>
        <a:p>
          <a:r>
            <a:rPr lang="ru-RU"/>
            <a:t>Можно для интереса добавить порталы, которые перебрасывают героя, например,  на другой конец поля.</a:t>
          </a:r>
          <a:endParaRPr lang="en-US"/>
        </a:p>
      </dgm:t>
    </dgm:pt>
    <dgm:pt modelId="{5419DE89-792D-47DF-83B7-89E0B7FDF477}" type="parTrans" cxnId="{1718A797-FBA3-4C37-9658-AA5407E47251}">
      <dgm:prSet/>
      <dgm:spPr/>
      <dgm:t>
        <a:bodyPr/>
        <a:lstStyle/>
        <a:p>
          <a:endParaRPr lang="en-US"/>
        </a:p>
      </dgm:t>
    </dgm:pt>
    <dgm:pt modelId="{6499A791-96E2-42FC-A201-198CFA757555}" type="sibTrans" cxnId="{1718A797-FBA3-4C37-9658-AA5407E47251}">
      <dgm:prSet/>
      <dgm:spPr/>
      <dgm:t>
        <a:bodyPr/>
        <a:lstStyle/>
        <a:p>
          <a:endParaRPr lang="en-US"/>
        </a:p>
      </dgm:t>
    </dgm:pt>
    <dgm:pt modelId="{C8401A0B-1E6E-42D9-9245-187CE67A81F5}">
      <dgm:prSet/>
      <dgm:spPr/>
      <dgm:t>
        <a:bodyPr/>
        <a:lstStyle/>
        <a:p>
          <a:r>
            <a:rPr lang="ru-RU"/>
            <a:t>Можно увеличить лабиринт и добавить камеру, следующую за героем. И здесь же добавить анимациии герою, так как он будет более большим и будет видно все его движения.</a:t>
          </a:r>
          <a:endParaRPr lang="en-US"/>
        </a:p>
      </dgm:t>
    </dgm:pt>
    <dgm:pt modelId="{EBE41610-7BA6-47D7-9A20-386FB4FCCA84}" type="parTrans" cxnId="{FCEB3D6F-F470-4107-84A7-158E329F8EF3}">
      <dgm:prSet/>
      <dgm:spPr/>
      <dgm:t>
        <a:bodyPr/>
        <a:lstStyle/>
        <a:p>
          <a:endParaRPr lang="en-US"/>
        </a:p>
      </dgm:t>
    </dgm:pt>
    <dgm:pt modelId="{32A53617-BE8F-4B45-ACE1-1E7074B43A9C}" type="sibTrans" cxnId="{FCEB3D6F-F470-4107-84A7-158E329F8EF3}">
      <dgm:prSet/>
      <dgm:spPr/>
      <dgm:t>
        <a:bodyPr/>
        <a:lstStyle/>
        <a:p>
          <a:endParaRPr lang="en-US"/>
        </a:p>
      </dgm:t>
    </dgm:pt>
    <dgm:pt modelId="{D409277D-3AAF-427F-A526-4FDB89FFDF72}" type="pres">
      <dgm:prSet presAssocID="{ADBD097C-5391-4B36-9B06-0F7412353440}" presName="vert0" presStyleCnt="0">
        <dgm:presLayoutVars>
          <dgm:dir/>
          <dgm:animOne val="branch"/>
          <dgm:animLvl val="lvl"/>
        </dgm:presLayoutVars>
      </dgm:prSet>
      <dgm:spPr/>
    </dgm:pt>
    <dgm:pt modelId="{DD301DDF-ABDF-40B9-B41A-47138039095C}" type="pres">
      <dgm:prSet presAssocID="{2C9A7542-BE16-4302-9992-C676E35DA48D}" presName="thickLine" presStyleLbl="alignNode1" presStyleIdx="0" presStyleCnt="4"/>
      <dgm:spPr/>
    </dgm:pt>
    <dgm:pt modelId="{AA1E2D08-A170-4F33-BD21-D506E86F55B7}" type="pres">
      <dgm:prSet presAssocID="{2C9A7542-BE16-4302-9992-C676E35DA48D}" presName="horz1" presStyleCnt="0"/>
      <dgm:spPr/>
    </dgm:pt>
    <dgm:pt modelId="{8C58E5A8-0DAE-4C1C-B741-AA1AA4A734AA}" type="pres">
      <dgm:prSet presAssocID="{2C9A7542-BE16-4302-9992-C676E35DA48D}" presName="tx1" presStyleLbl="revTx" presStyleIdx="0" presStyleCnt="4"/>
      <dgm:spPr/>
    </dgm:pt>
    <dgm:pt modelId="{34A901DE-638D-4BBC-AD53-EF6F28BBA832}" type="pres">
      <dgm:prSet presAssocID="{2C9A7542-BE16-4302-9992-C676E35DA48D}" presName="vert1" presStyleCnt="0"/>
      <dgm:spPr/>
    </dgm:pt>
    <dgm:pt modelId="{747269C9-0457-43FA-830C-461CF3D7D455}" type="pres">
      <dgm:prSet presAssocID="{518D3495-A69A-4641-871E-C8F1746440AD}" presName="thickLine" presStyleLbl="alignNode1" presStyleIdx="1" presStyleCnt="4"/>
      <dgm:spPr/>
    </dgm:pt>
    <dgm:pt modelId="{F10F3F0F-17AE-491F-8772-1E2E3190EAAB}" type="pres">
      <dgm:prSet presAssocID="{518D3495-A69A-4641-871E-C8F1746440AD}" presName="horz1" presStyleCnt="0"/>
      <dgm:spPr/>
    </dgm:pt>
    <dgm:pt modelId="{518EDA3A-D664-4878-8418-A0C13517C2A8}" type="pres">
      <dgm:prSet presAssocID="{518D3495-A69A-4641-871E-C8F1746440AD}" presName="tx1" presStyleLbl="revTx" presStyleIdx="1" presStyleCnt="4"/>
      <dgm:spPr/>
    </dgm:pt>
    <dgm:pt modelId="{A4007E6E-D851-4AA5-8426-03024F3538A6}" type="pres">
      <dgm:prSet presAssocID="{518D3495-A69A-4641-871E-C8F1746440AD}" presName="vert1" presStyleCnt="0"/>
      <dgm:spPr/>
    </dgm:pt>
    <dgm:pt modelId="{2E94A430-2C85-41A8-90EC-5AE9D9D3F2CA}" type="pres">
      <dgm:prSet presAssocID="{F11326EA-FA5C-4F04-8659-B7A011FB47B4}" presName="thickLine" presStyleLbl="alignNode1" presStyleIdx="2" presStyleCnt="4"/>
      <dgm:spPr/>
    </dgm:pt>
    <dgm:pt modelId="{DA6440D2-7D6D-46DA-962C-69740EC2DD50}" type="pres">
      <dgm:prSet presAssocID="{F11326EA-FA5C-4F04-8659-B7A011FB47B4}" presName="horz1" presStyleCnt="0"/>
      <dgm:spPr/>
    </dgm:pt>
    <dgm:pt modelId="{3B7482FF-AEB4-4740-ADD8-CB3A0CCC1493}" type="pres">
      <dgm:prSet presAssocID="{F11326EA-FA5C-4F04-8659-B7A011FB47B4}" presName="tx1" presStyleLbl="revTx" presStyleIdx="2" presStyleCnt="4"/>
      <dgm:spPr/>
    </dgm:pt>
    <dgm:pt modelId="{8CCFBD35-ED7D-441E-9F13-41C127ECA13E}" type="pres">
      <dgm:prSet presAssocID="{F11326EA-FA5C-4F04-8659-B7A011FB47B4}" presName="vert1" presStyleCnt="0"/>
      <dgm:spPr/>
    </dgm:pt>
    <dgm:pt modelId="{3DC11335-790F-4B84-8233-E920DCCD2026}" type="pres">
      <dgm:prSet presAssocID="{C8401A0B-1E6E-42D9-9245-187CE67A81F5}" presName="thickLine" presStyleLbl="alignNode1" presStyleIdx="3" presStyleCnt="4"/>
      <dgm:spPr/>
    </dgm:pt>
    <dgm:pt modelId="{C41B3FAF-85FF-44DE-80D2-E3BFA608FA2D}" type="pres">
      <dgm:prSet presAssocID="{C8401A0B-1E6E-42D9-9245-187CE67A81F5}" presName="horz1" presStyleCnt="0"/>
      <dgm:spPr/>
    </dgm:pt>
    <dgm:pt modelId="{CC09CA1B-899A-4C19-9FA7-517DC79169DB}" type="pres">
      <dgm:prSet presAssocID="{C8401A0B-1E6E-42D9-9245-187CE67A81F5}" presName="tx1" presStyleLbl="revTx" presStyleIdx="3" presStyleCnt="4"/>
      <dgm:spPr/>
    </dgm:pt>
    <dgm:pt modelId="{C26A9BBD-6097-41F1-B12E-1724CEEFEF7D}" type="pres">
      <dgm:prSet presAssocID="{C8401A0B-1E6E-42D9-9245-187CE67A81F5}" presName="vert1" presStyleCnt="0"/>
      <dgm:spPr/>
    </dgm:pt>
  </dgm:ptLst>
  <dgm:cxnLst>
    <dgm:cxn modelId="{B86F3514-CD89-4E3C-BA06-E1ED5B9D147A}" type="presOf" srcId="{F11326EA-FA5C-4F04-8659-B7A011FB47B4}" destId="{3B7482FF-AEB4-4740-ADD8-CB3A0CCC1493}" srcOrd="0" destOrd="0" presId="urn:microsoft.com/office/officeart/2008/layout/LinedList"/>
    <dgm:cxn modelId="{C1BAF317-62B2-419D-803C-41593C4B99AB}" srcId="{ADBD097C-5391-4B36-9B06-0F7412353440}" destId="{2C9A7542-BE16-4302-9992-C676E35DA48D}" srcOrd="0" destOrd="0" parTransId="{C9190167-1A9D-438C-B91A-18A6AD2E9CB7}" sibTransId="{E898C6D3-E274-4349-A40C-D5497B9F91E7}"/>
    <dgm:cxn modelId="{036BA91B-987C-40F8-B712-F8388AB4482A}" type="presOf" srcId="{518D3495-A69A-4641-871E-C8F1746440AD}" destId="{518EDA3A-D664-4878-8418-A0C13517C2A8}" srcOrd="0" destOrd="0" presId="urn:microsoft.com/office/officeart/2008/layout/LinedList"/>
    <dgm:cxn modelId="{A593323F-3A7F-4474-8890-C884BB6882EC}" type="presOf" srcId="{2C9A7542-BE16-4302-9992-C676E35DA48D}" destId="{8C58E5A8-0DAE-4C1C-B741-AA1AA4A734AA}" srcOrd="0" destOrd="0" presId="urn:microsoft.com/office/officeart/2008/layout/LinedList"/>
    <dgm:cxn modelId="{75858B5B-1E59-418E-86BC-F8E1FEA95DE3}" srcId="{ADBD097C-5391-4B36-9B06-0F7412353440}" destId="{518D3495-A69A-4641-871E-C8F1746440AD}" srcOrd="1" destOrd="0" parTransId="{FE073B36-0D26-4AD9-AF3F-462C42DB5D25}" sibTransId="{3E0FD8AB-CB7E-49A6-819C-EB86FEBFF383}"/>
    <dgm:cxn modelId="{3C163746-AEBE-4BEF-B707-655B4304C9EC}" type="presOf" srcId="{ADBD097C-5391-4B36-9B06-0F7412353440}" destId="{D409277D-3AAF-427F-A526-4FDB89FFDF72}" srcOrd="0" destOrd="0" presId="urn:microsoft.com/office/officeart/2008/layout/LinedList"/>
    <dgm:cxn modelId="{3437486C-14DC-46B9-A431-36D7DDD0F6AD}" type="presOf" srcId="{C8401A0B-1E6E-42D9-9245-187CE67A81F5}" destId="{CC09CA1B-899A-4C19-9FA7-517DC79169DB}" srcOrd="0" destOrd="0" presId="urn:microsoft.com/office/officeart/2008/layout/LinedList"/>
    <dgm:cxn modelId="{FCEB3D6F-F470-4107-84A7-158E329F8EF3}" srcId="{ADBD097C-5391-4B36-9B06-0F7412353440}" destId="{C8401A0B-1E6E-42D9-9245-187CE67A81F5}" srcOrd="3" destOrd="0" parTransId="{EBE41610-7BA6-47D7-9A20-386FB4FCCA84}" sibTransId="{32A53617-BE8F-4B45-ACE1-1E7074B43A9C}"/>
    <dgm:cxn modelId="{1718A797-FBA3-4C37-9658-AA5407E47251}" srcId="{ADBD097C-5391-4B36-9B06-0F7412353440}" destId="{F11326EA-FA5C-4F04-8659-B7A011FB47B4}" srcOrd="2" destOrd="0" parTransId="{5419DE89-792D-47DF-83B7-89E0B7FDF477}" sibTransId="{6499A791-96E2-42FC-A201-198CFA757555}"/>
    <dgm:cxn modelId="{11667275-7EDB-45EB-9855-18007E660028}" type="presParOf" srcId="{D409277D-3AAF-427F-A526-4FDB89FFDF72}" destId="{DD301DDF-ABDF-40B9-B41A-47138039095C}" srcOrd="0" destOrd="0" presId="urn:microsoft.com/office/officeart/2008/layout/LinedList"/>
    <dgm:cxn modelId="{43A5E9AD-3448-4C52-81A6-F9CADA6670FA}" type="presParOf" srcId="{D409277D-3AAF-427F-A526-4FDB89FFDF72}" destId="{AA1E2D08-A170-4F33-BD21-D506E86F55B7}" srcOrd="1" destOrd="0" presId="urn:microsoft.com/office/officeart/2008/layout/LinedList"/>
    <dgm:cxn modelId="{2863007B-A8F0-4F05-B380-F32248E4BFC6}" type="presParOf" srcId="{AA1E2D08-A170-4F33-BD21-D506E86F55B7}" destId="{8C58E5A8-0DAE-4C1C-B741-AA1AA4A734AA}" srcOrd="0" destOrd="0" presId="urn:microsoft.com/office/officeart/2008/layout/LinedList"/>
    <dgm:cxn modelId="{1A1AF89F-B17A-49EA-9B15-E11EF9E91D03}" type="presParOf" srcId="{AA1E2D08-A170-4F33-BD21-D506E86F55B7}" destId="{34A901DE-638D-4BBC-AD53-EF6F28BBA832}" srcOrd="1" destOrd="0" presId="urn:microsoft.com/office/officeart/2008/layout/LinedList"/>
    <dgm:cxn modelId="{1B6553AF-127B-4FEE-B35D-952709DEAA63}" type="presParOf" srcId="{D409277D-3AAF-427F-A526-4FDB89FFDF72}" destId="{747269C9-0457-43FA-830C-461CF3D7D455}" srcOrd="2" destOrd="0" presId="urn:microsoft.com/office/officeart/2008/layout/LinedList"/>
    <dgm:cxn modelId="{8EFEE564-73CF-4C92-8862-E6EDC330203F}" type="presParOf" srcId="{D409277D-3AAF-427F-A526-4FDB89FFDF72}" destId="{F10F3F0F-17AE-491F-8772-1E2E3190EAAB}" srcOrd="3" destOrd="0" presId="urn:microsoft.com/office/officeart/2008/layout/LinedList"/>
    <dgm:cxn modelId="{574BA2AF-10A7-40A5-A04C-8804AB2A55E7}" type="presParOf" srcId="{F10F3F0F-17AE-491F-8772-1E2E3190EAAB}" destId="{518EDA3A-D664-4878-8418-A0C13517C2A8}" srcOrd="0" destOrd="0" presId="urn:microsoft.com/office/officeart/2008/layout/LinedList"/>
    <dgm:cxn modelId="{4832D6AD-4C9E-4270-AABF-713AF0DB3546}" type="presParOf" srcId="{F10F3F0F-17AE-491F-8772-1E2E3190EAAB}" destId="{A4007E6E-D851-4AA5-8426-03024F3538A6}" srcOrd="1" destOrd="0" presId="urn:microsoft.com/office/officeart/2008/layout/LinedList"/>
    <dgm:cxn modelId="{85075566-1766-4538-8955-191869D772F1}" type="presParOf" srcId="{D409277D-3AAF-427F-A526-4FDB89FFDF72}" destId="{2E94A430-2C85-41A8-90EC-5AE9D9D3F2CA}" srcOrd="4" destOrd="0" presId="urn:microsoft.com/office/officeart/2008/layout/LinedList"/>
    <dgm:cxn modelId="{FBF16FE5-4417-4FF4-905A-FDCF842972FA}" type="presParOf" srcId="{D409277D-3AAF-427F-A526-4FDB89FFDF72}" destId="{DA6440D2-7D6D-46DA-962C-69740EC2DD50}" srcOrd="5" destOrd="0" presId="urn:microsoft.com/office/officeart/2008/layout/LinedList"/>
    <dgm:cxn modelId="{96314C14-5DF2-4C2D-B62B-BB5BC2BBC750}" type="presParOf" srcId="{DA6440D2-7D6D-46DA-962C-69740EC2DD50}" destId="{3B7482FF-AEB4-4740-ADD8-CB3A0CCC1493}" srcOrd="0" destOrd="0" presId="urn:microsoft.com/office/officeart/2008/layout/LinedList"/>
    <dgm:cxn modelId="{B5FFE405-91D0-464D-9D7C-D8CCE9132ADA}" type="presParOf" srcId="{DA6440D2-7D6D-46DA-962C-69740EC2DD50}" destId="{8CCFBD35-ED7D-441E-9F13-41C127ECA13E}" srcOrd="1" destOrd="0" presId="urn:microsoft.com/office/officeart/2008/layout/LinedList"/>
    <dgm:cxn modelId="{EB752ECF-3117-4313-9079-2A9F849250DA}" type="presParOf" srcId="{D409277D-3AAF-427F-A526-4FDB89FFDF72}" destId="{3DC11335-790F-4B84-8233-E920DCCD2026}" srcOrd="6" destOrd="0" presId="urn:microsoft.com/office/officeart/2008/layout/LinedList"/>
    <dgm:cxn modelId="{89F2467D-45AE-4A64-8116-08036F22FFD8}" type="presParOf" srcId="{D409277D-3AAF-427F-A526-4FDB89FFDF72}" destId="{C41B3FAF-85FF-44DE-80D2-E3BFA608FA2D}" srcOrd="7" destOrd="0" presId="urn:microsoft.com/office/officeart/2008/layout/LinedList"/>
    <dgm:cxn modelId="{AD711D9B-F510-4E99-9A83-19E5888B972B}" type="presParOf" srcId="{C41B3FAF-85FF-44DE-80D2-E3BFA608FA2D}" destId="{CC09CA1B-899A-4C19-9FA7-517DC79169DB}" srcOrd="0" destOrd="0" presId="urn:microsoft.com/office/officeart/2008/layout/LinedList"/>
    <dgm:cxn modelId="{D3642D9B-6341-46FC-972E-FDDBC64C2DBA}" type="presParOf" srcId="{C41B3FAF-85FF-44DE-80D2-E3BFA608FA2D}" destId="{C26A9BBD-6097-41F1-B12E-1724CEEFEF7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F27771D-5F20-4AD0-B6D8-B7F7E0A915EA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70E64A55-0CC2-433A-BCE1-9091F095BF62}">
      <dgm:prSet/>
      <dgm:spPr/>
      <dgm:t>
        <a:bodyPr/>
        <a:lstStyle/>
        <a:p>
          <a:r>
            <a:rPr lang="ru-RU"/>
            <a:t>Я поняла, что уже сейчас имею достаточно знаний для написания подобных игр на Python.</a:t>
          </a:r>
          <a:endParaRPr lang="en-US"/>
        </a:p>
      </dgm:t>
    </dgm:pt>
    <dgm:pt modelId="{C2865E54-40CF-484D-8CBD-DD8EDE6B9F15}" type="parTrans" cxnId="{81C1D969-3EC0-4487-8722-DE04233BC1E4}">
      <dgm:prSet/>
      <dgm:spPr/>
      <dgm:t>
        <a:bodyPr/>
        <a:lstStyle/>
        <a:p>
          <a:endParaRPr lang="en-US"/>
        </a:p>
      </dgm:t>
    </dgm:pt>
    <dgm:pt modelId="{762E77CA-F572-4215-B9FC-6C29C1DD153D}" type="sibTrans" cxnId="{81C1D969-3EC0-4487-8722-DE04233BC1E4}">
      <dgm:prSet/>
      <dgm:spPr/>
      <dgm:t>
        <a:bodyPr/>
        <a:lstStyle/>
        <a:p>
          <a:endParaRPr lang="en-US"/>
        </a:p>
      </dgm:t>
    </dgm:pt>
    <dgm:pt modelId="{83823F43-BEED-4FC4-A65F-8F2EB972C504}">
      <dgm:prSet/>
      <dgm:spPr/>
      <dgm:t>
        <a:bodyPr/>
        <a:lstStyle/>
        <a:p>
          <a:r>
            <a:rPr lang="ru-RU"/>
            <a:t>Я смогла создать свою игру с тёмными лабиринтами, аналогов которой я не смогла найти.</a:t>
          </a:r>
          <a:endParaRPr lang="en-US"/>
        </a:p>
      </dgm:t>
    </dgm:pt>
    <dgm:pt modelId="{173E2342-772D-42E4-A7E8-53712A9DA16C}" type="parTrans" cxnId="{1E413DF6-76EF-406D-90E5-E829DDD25325}">
      <dgm:prSet/>
      <dgm:spPr/>
      <dgm:t>
        <a:bodyPr/>
        <a:lstStyle/>
        <a:p>
          <a:endParaRPr lang="en-US"/>
        </a:p>
      </dgm:t>
    </dgm:pt>
    <dgm:pt modelId="{9CC21918-9F26-4395-8E85-1D9F2896C776}" type="sibTrans" cxnId="{1E413DF6-76EF-406D-90E5-E829DDD25325}">
      <dgm:prSet/>
      <dgm:spPr/>
      <dgm:t>
        <a:bodyPr/>
        <a:lstStyle/>
        <a:p>
          <a:endParaRPr lang="en-US"/>
        </a:p>
      </dgm:t>
    </dgm:pt>
    <dgm:pt modelId="{74E12786-AC8C-4BA2-A7D8-F620B229112C}">
      <dgm:prSet/>
      <dgm:spPr/>
      <dgm:t>
        <a:bodyPr/>
        <a:lstStyle/>
        <a:p>
          <a:r>
            <a:rPr lang="ru-RU"/>
            <a:t>Я разобралась, как работают похожие общедоступные игры и поняла, какая работа стоит за цветой картинкой на экране игрока.</a:t>
          </a:r>
          <a:endParaRPr lang="en-US"/>
        </a:p>
      </dgm:t>
    </dgm:pt>
    <dgm:pt modelId="{7E53F27B-EE3A-4E32-8625-F22292E7737B}" type="parTrans" cxnId="{A3D0A90C-BC8E-4BB5-A2EB-0FDAC05A7DC9}">
      <dgm:prSet/>
      <dgm:spPr/>
      <dgm:t>
        <a:bodyPr/>
        <a:lstStyle/>
        <a:p>
          <a:endParaRPr lang="en-US"/>
        </a:p>
      </dgm:t>
    </dgm:pt>
    <dgm:pt modelId="{18A13B53-B19D-40A6-A406-EA80EE5DA5C6}" type="sibTrans" cxnId="{A3D0A90C-BC8E-4BB5-A2EB-0FDAC05A7DC9}">
      <dgm:prSet/>
      <dgm:spPr/>
      <dgm:t>
        <a:bodyPr/>
        <a:lstStyle/>
        <a:p>
          <a:endParaRPr lang="en-US"/>
        </a:p>
      </dgm:t>
    </dgm:pt>
    <dgm:pt modelId="{464D345C-1BD7-47FB-8C71-F55316A7EE23}">
      <dgm:prSet/>
      <dgm:spPr/>
      <dgm:t>
        <a:bodyPr/>
        <a:lstStyle/>
        <a:p>
          <a:r>
            <a:rPr lang="ru-RU"/>
            <a:t>Я попробовала себя в роли разработчика игры - лабиринта.</a:t>
          </a:r>
          <a:endParaRPr lang="en-US"/>
        </a:p>
      </dgm:t>
    </dgm:pt>
    <dgm:pt modelId="{0EB1E8F3-07B0-4AB0-86C0-42F6CC10883C}" type="parTrans" cxnId="{07405DB9-AAE8-4C53-8C83-8EB79FF3B7AE}">
      <dgm:prSet/>
      <dgm:spPr/>
      <dgm:t>
        <a:bodyPr/>
        <a:lstStyle/>
        <a:p>
          <a:endParaRPr lang="en-US"/>
        </a:p>
      </dgm:t>
    </dgm:pt>
    <dgm:pt modelId="{652CCE09-EA3F-40DB-9426-ACA3E679C518}" type="sibTrans" cxnId="{07405DB9-AAE8-4C53-8C83-8EB79FF3B7AE}">
      <dgm:prSet/>
      <dgm:spPr/>
      <dgm:t>
        <a:bodyPr/>
        <a:lstStyle/>
        <a:p>
          <a:endParaRPr lang="en-US"/>
        </a:p>
      </dgm:t>
    </dgm:pt>
    <dgm:pt modelId="{EECCACB5-A1BE-4722-BA28-7479FE8ED0C1}" type="pres">
      <dgm:prSet presAssocID="{5F27771D-5F20-4AD0-B6D8-B7F7E0A915EA}" presName="linear" presStyleCnt="0">
        <dgm:presLayoutVars>
          <dgm:animLvl val="lvl"/>
          <dgm:resizeHandles val="exact"/>
        </dgm:presLayoutVars>
      </dgm:prSet>
      <dgm:spPr/>
    </dgm:pt>
    <dgm:pt modelId="{74B2F0C6-A572-483C-8533-CCAE2D9B5A26}" type="pres">
      <dgm:prSet presAssocID="{70E64A55-0CC2-433A-BCE1-9091F095BF62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B661C63-9952-46CD-8040-5A4FD205C85C}" type="pres">
      <dgm:prSet presAssocID="{762E77CA-F572-4215-B9FC-6C29C1DD153D}" presName="spacer" presStyleCnt="0"/>
      <dgm:spPr/>
    </dgm:pt>
    <dgm:pt modelId="{0FFDD51A-304F-4FDE-B00A-DE88EE745901}" type="pres">
      <dgm:prSet presAssocID="{83823F43-BEED-4FC4-A65F-8F2EB972C504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F8B034F-7DB6-47A9-9D2D-E7DFDDC5CE08}" type="pres">
      <dgm:prSet presAssocID="{9CC21918-9F26-4395-8E85-1D9F2896C776}" presName="spacer" presStyleCnt="0"/>
      <dgm:spPr/>
    </dgm:pt>
    <dgm:pt modelId="{5E605588-7810-49B2-9A0E-148848A08E4C}" type="pres">
      <dgm:prSet presAssocID="{74E12786-AC8C-4BA2-A7D8-F620B229112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F539324-2589-429D-BFE8-8157BF5B00BE}" type="pres">
      <dgm:prSet presAssocID="{18A13B53-B19D-40A6-A406-EA80EE5DA5C6}" presName="spacer" presStyleCnt="0"/>
      <dgm:spPr/>
    </dgm:pt>
    <dgm:pt modelId="{2BC120DB-14E8-470F-B0F9-53DD614A72FE}" type="pres">
      <dgm:prSet presAssocID="{464D345C-1BD7-47FB-8C71-F55316A7EE23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A3D0A90C-BC8E-4BB5-A2EB-0FDAC05A7DC9}" srcId="{5F27771D-5F20-4AD0-B6D8-B7F7E0A915EA}" destId="{74E12786-AC8C-4BA2-A7D8-F620B229112C}" srcOrd="2" destOrd="0" parTransId="{7E53F27B-EE3A-4E32-8625-F22292E7737B}" sibTransId="{18A13B53-B19D-40A6-A406-EA80EE5DA5C6}"/>
    <dgm:cxn modelId="{38DBAE14-6B8F-462B-BEED-8BA65FF7EC3F}" type="presOf" srcId="{74E12786-AC8C-4BA2-A7D8-F620B229112C}" destId="{5E605588-7810-49B2-9A0E-148848A08E4C}" srcOrd="0" destOrd="0" presId="urn:microsoft.com/office/officeart/2005/8/layout/vList2"/>
    <dgm:cxn modelId="{81C1D969-3EC0-4487-8722-DE04233BC1E4}" srcId="{5F27771D-5F20-4AD0-B6D8-B7F7E0A915EA}" destId="{70E64A55-0CC2-433A-BCE1-9091F095BF62}" srcOrd="0" destOrd="0" parTransId="{C2865E54-40CF-484D-8CBD-DD8EDE6B9F15}" sibTransId="{762E77CA-F572-4215-B9FC-6C29C1DD153D}"/>
    <dgm:cxn modelId="{5EA40870-CA7D-49FD-A30F-BCBA6588F5EC}" type="presOf" srcId="{464D345C-1BD7-47FB-8C71-F55316A7EE23}" destId="{2BC120DB-14E8-470F-B0F9-53DD614A72FE}" srcOrd="0" destOrd="0" presId="urn:microsoft.com/office/officeart/2005/8/layout/vList2"/>
    <dgm:cxn modelId="{9350C58E-95FD-42FC-8501-86FF9C7C394C}" type="presOf" srcId="{70E64A55-0CC2-433A-BCE1-9091F095BF62}" destId="{74B2F0C6-A572-483C-8533-CCAE2D9B5A26}" srcOrd="0" destOrd="0" presId="urn:microsoft.com/office/officeart/2005/8/layout/vList2"/>
    <dgm:cxn modelId="{4FBA57A3-FED0-44E0-8B5D-BD377969E125}" type="presOf" srcId="{5F27771D-5F20-4AD0-B6D8-B7F7E0A915EA}" destId="{EECCACB5-A1BE-4722-BA28-7479FE8ED0C1}" srcOrd="0" destOrd="0" presId="urn:microsoft.com/office/officeart/2005/8/layout/vList2"/>
    <dgm:cxn modelId="{07405DB9-AAE8-4C53-8C83-8EB79FF3B7AE}" srcId="{5F27771D-5F20-4AD0-B6D8-B7F7E0A915EA}" destId="{464D345C-1BD7-47FB-8C71-F55316A7EE23}" srcOrd="3" destOrd="0" parTransId="{0EB1E8F3-07B0-4AB0-86C0-42F6CC10883C}" sibTransId="{652CCE09-EA3F-40DB-9426-ACA3E679C518}"/>
    <dgm:cxn modelId="{6ABD90DE-84ED-427B-B2D1-2549C029AE03}" type="presOf" srcId="{83823F43-BEED-4FC4-A65F-8F2EB972C504}" destId="{0FFDD51A-304F-4FDE-B00A-DE88EE745901}" srcOrd="0" destOrd="0" presId="urn:microsoft.com/office/officeart/2005/8/layout/vList2"/>
    <dgm:cxn modelId="{1E413DF6-76EF-406D-90E5-E829DDD25325}" srcId="{5F27771D-5F20-4AD0-B6D8-B7F7E0A915EA}" destId="{83823F43-BEED-4FC4-A65F-8F2EB972C504}" srcOrd="1" destOrd="0" parTransId="{173E2342-772D-42E4-A7E8-53712A9DA16C}" sibTransId="{9CC21918-9F26-4395-8E85-1D9F2896C776}"/>
    <dgm:cxn modelId="{3A787D61-4988-4FFC-9D69-F735FBB1924A}" type="presParOf" srcId="{EECCACB5-A1BE-4722-BA28-7479FE8ED0C1}" destId="{74B2F0C6-A572-483C-8533-CCAE2D9B5A26}" srcOrd="0" destOrd="0" presId="urn:microsoft.com/office/officeart/2005/8/layout/vList2"/>
    <dgm:cxn modelId="{C173C35F-8056-45A3-8FCB-9F2A72F9B546}" type="presParOf" srcId="{EECCACB5-A1BE-4722-BA28-7479FE8ED0C1}" destId="{5B661C63-9952-46CD-8040-5A4FD205C85C}" srcOrd="1" destOrd="0" presId="urn:microsoft.com/office/officeart/2005/8/layout/vList2"/>
    <dgm:cxn modelId="{00B67017-F227-4D9E-AC15-A40351770DC3}" type="presParOf" srcId="{EECCACB5-A1BE-4722-BA28-7479FE8ED0C1}" destId="{0FFDD51A-304F-4FDE-B00A-DE88EE745901}" srcOrd="2" destOrd="0" presId="urn:microsoft.com/office/officeart/2005/8/layout/vList2"/>
    <dgm:cxn modelId="{486D3927-D1BE-4D6B-9E72-DA0D8169E1B9}" type="presParOf" srcId="{EECCACB5-A1BE-4722-BA28-7479FE8ED0C1}" destId="{5F8B034F-7DB6-47A9-9D2D-E7DFDDC5CE08}" srcOrd="3" destOrd="0" presId="urn:microsoft.com/office/officeart/2005/8/layout/vList2"/>
    <dgm:cxn modelId="{4F973AAE-4B44-4E55-861A-F08E6B711C6D}" type="presParOf" srcId="{EECCACB5-A1BE-4722-BA28-7479FE8ED0C1}" destId="{5E605588-7810-49B2-9A0E-148848A08E4C}" srcOrd="4" destOrd="0" presId="urn:microsoft.com/office/officeart/2005/8/layout/vList2"/>
    <dgm:cxn modelId="{90774DB6-7750-4F31-A4DE-B2F58DAFA3CD}" type="presParOf" srcId="{EECCACB5-A1BE-4722-BA28-7479FE8ED0C1}" destId="{3F539324-2589-429D-BFE8-8157BF5B00BE}" srcOrd="5" destOrd="0" presId="urn:microsoft.com/office/officeart/2005/8/layout/vList2"/>
    <dgm:cxn modelId="{E1F7C2EF-4C3E-4A6C-9E91-DD65A26DEE33}" type="presParOf" srcId="{EECCACB5-A1BE-4722-BA28-7479FE8ED0C1}" destId="{2BC120DB-14E8-470F-B0F9-53DD614A72FE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5CF426-1B39-45E9-A9A9-2539CEADE6A0}">
      <dsp:nvSpPr>
        <dsp:cNvPr id="0" name=""/>
        <dsp:cNvSpPr/>
      </dsp:nvSpPr>
      <dsp:spPr>
        <a:xfrm>
          <a:off x="0" y="615"/>
          <a:ext cx="7293610" cy="14401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895098-2F4C-458B-9D9D-165BB849D9D0}">
      <dsp:nvSpPr>
        <dsp:cNvPr id="0" name=""/>
        <dsp:cNvSpPr/>
      </dsp:nvSpPr>
      <dsp:spPr>
        <a:xfrm>
          <a:off x="435651" y="324653"/>
          <a:ext cx="792093" cy="7920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D70711-09EA-4F5A-ACA1-9898DBE1B064}">
      <dsp:nvSpPr>
        <dsp:cNvPr id="0" name=""/>
        <dsp:cNvSpPr/>
      </dsp:nvSpPr>
      <dsp:spPr>
        <a:xfrm>
          <a:off x="1663397" y="615"/>
          <a:ext cx="5630212" cy="1440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18" tIns="152418" rIns="152418" bIns="152418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Я хотела узнать, достаточно ли у меня знаний для создания собственной игры на </a:t>
          </a:r>
          <a:r>
            <a:rPr lang="ru-RU" sz="2000" kern="1200" dirty="0" err="1"/>
            <a:t>Python</a:t>
          </a:r>
          <a:r>
            <a:rPr lang="ru-RU" sz="2000" kern="1200" dirty="0"/>
            <a:t>.</a:t>
          </a:r>
          <a:endParaRPr lang="en-US" sz="2000" kern="1200" dirty="0"/>
        </a:p>
      </dsp:txBody>
      <dsp:txXfrm>
        <a:off x="1663397" y="615"/>
        <a:ext cx="5630212" cy="1440170"/>
      </dsp:txXfrm>
    </dsp:sp>
    <dsp:sp modelId="{15D1705A-2AA8-46F6-A6D5-6E682313E897}">
      <dsp:nvSpPr>
        <dsp:cNvPr id="0" name=""/>
        <dsp:cNvSpPr/>
      </dsp:nvSpPr>
      <dsp:spPr>
        <a:xfrm>
          <a:off x="0" y="1800829"/>
          <a:ext cx="7293610" cy="14401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9BEBBE-49FF-4498-ABE6-F8768DE87B4B}">
      <dsp:nvSpPr>
        <dsp:cNvPr id="0" name=""/>
        <dsp:cNvSpPr/>
      </dsp:nvSpPr>
      <dsp:spPr>
        <a:xfrm>
          <a:off x="435651" y="2124867"/>
          <a:ext cx="792093" cy="79209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7966E4-A66A-445F-806C-EA39B12F2F7B}">
      <dsp:nvSpPr>
        <dsp:cNvPr id="0" name=""/>
        <dsp:cNvSpPr/>
      </dsp:nvSpPr>
      <dsp:spPr>
        <a:xfrm>
          <a:off x="1663397" y="1800829"/>
          <a:ext cx="5630212" cy="1440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18" tIns="152418" rIns="152418" bIns="152418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Поискав в интернете аналоги "закрытых" лабиринтов, я не нашла ничего подходящего и </a:t>
          </a:r>
          <a:r>
            <a:rPr lang="ru-RU" sz="2000" kern="1200" dirty="0">
              <a:latin typeface="Corbel" panose="020B0503020204020204"/>
            </a:rPr>
            <a:t>доступного</a:t>
          </a:r>
          <a:endParaRPr lang="en-US" sz="2000" kern="1200" dirty="0"/>
        </a:p>
      </dsp:txBody>
      <dsp:txXfrm>
        <a:off x="1663397" y="1800829"/>
        <a:ext cx="5630212" cy="1440170"/>
      </dsp:txXfrm>
    </dsp:sp>
    <dsp:sp modelId="{FA9AFACF-F032-4CFD-B301-6456ADE95BE4}">
      <dsp:nvSpPr>
        <dsp:cNvPr id="0" name=""/>
        <dsp:cNvSpPr/>
      </dsp:nvSpPr>
      <dsp:spPr>
        <a:xfrm>
          <a:off x="0" y="3601042"/>
          <a:ext cx="7293610" cy="14401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5920A6-7C62-4EB4-950B-D43B2E0BCD56}">
      <dsp:nvSpPr>
        <dsp:cNvPr id="0" name=""/>
        <dsp:cNvSpPr/>
      </dsp:nvSpPr>
      <dsp:spPr>
        <a:xfrm>
          <a:off x="435651" y="3925081"/>
          <a:ext cx="792093" cy="79209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F330CC-BE42-4EA2-BCE5-BE6765A8BA40}">
      <dsp:nvSpPr>
        <dsp:cNvPr id="0" name=""/>
        <dsp:cNvSpPr/>
      </dsp:nvSpPr>
      <dsp:spPr>
        <a:xfrm>
          <a:off x="1663397" y="3601042"/>
          <a:ext cx="5630212" cy="1440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18" tIns="152418" rIns="152418" bIns="152418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Хотела внести "изюминку" в игровой процесс и решила сделать лабиринт тёмным, изначально полностью не видимым для игрока.</a:t>
          </a:r>
          <a:endParaRPr lang="en-US" sz="2000" kern="1200" dirty="0"/>
        </a:p>
      </dsp:txBody>
      <dsp:txXfrm>
        <a:off x="1663397" y="3601042"/>
        <a:ext cx="5630212" cy="14401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3D3FBD-F26E-46E5-994F-9650F455AD7E}">
      <dsp:nvSpPr>
        <dsp:cNvPr id="0" name=""/>
        <dsp:cNvSpPr/>
      </dsp:nvSpPr>
      <dsp:spPr>
        <a:xfrm>
          <a:off x="0" y="3829498"/>
          <a:ext cx="7728267" cy="125692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Карты готовы!</a:t>
          </a:r>
        </a:p>
      </dsp:txBody>
      <dsp:txXfrm>
        <a:off x="0" y="3829498"/>
        <a:ext cx="7728267" cy="1256926"/>
      </dsp:txXfrm>
    </dsp:sp>
    <dsp:sp modelId="{31C74F94-2CB1-4CD8-B27D-3DDBF3C85535}">
      <dsp:nvSpPr>
        <dsp:cNvPr id="0" name=""/>
        <dsp:cNvSpPr/>
      </dsp:nvSpPr>
      <dsp:spPr>
        <a:xfrm rot="10800000">
          <a:off x="0" y="1915198"/>
          <a:ext cx="7728267" cy="1933153"/>
        </a:xfrm>
        <a:prstGeom prst="upArrowCallout">
          <a:avLst/>
        </a:prstGeom>
        <a:solidFill>
          <a:schemeClr val="accent2">
            <a:hueOff val="977227"/>
            <a:satOff val="-15767"/>
            <a:lumOff val="-2745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Далее в Paint 'е я  добавила в каждый лабиринт по  одному красному квадратику в левом верхнем углу - входу и сделала белую ячейку выхода из лабиринта в правом нижнем.</a:t>
          </a:r>
        </a:p>
      </dsp:txBody>
      <dsp:txXfrm rot="10800000">
        <a:off x="0" y="1915198"/>
        <a:ext cx="7728267" cy="1256105"/>
      </dsp:txXfrm>
    </dsp:sp>
    <dsp:sp modelId="{B586B295-968F-4786-9FDC-6B97450DAE4A}">
      <dsp:nvSpPr>
        <dsp:cNvPr id="0" name=""/>
        <dsp:cNvSpPr/>
      </dsp:nvSpPr>
      <dsp:spPr>
        <a:xfrm rot="10800000">
          <a:off x="0" y="899"/>
          <a:ext cx="7728267" cy="1933153"/>
        </a:xfrm>
        <a:prstGeom prst="upArrowCallout">
          <a:avLst/>
        </a:prstGeom>
        <a:solidFill>
          <a:schemeClr val="accent2">
            <a:hueOff val="1954454"/>
            <a:satOff val="-31534"/>
            <a:lumOff val="-549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Для начала я нашла генератор лабиринтов с толстыми стенками - donjon.bin.sh. Найти подходящий генератор оказалось не так просто, и даже в нём был минус - в нём не было ни входов, ни выходов. В итоге я создала в этом генераторе 6 "закрытых" чёрно - белых карт примерно одинаковой сложности. </a:t>
          </a:r>
        </a:p>
      </dsp:txBody>
      <dsp:txXfrm rot="10800000">
        <a:off x="0" y="899"/>
        <a:ext cx="7728267" cy="125610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BD9399-517F-4E7E-87AD-FCA7F06FF49E}">
      <dsp:nvSpPr>
        <dsp:cNvPr id="0" name=""/>
        <dsp:cNvSpPr/>
      </dsp:nvSpPr>
      <dsp:spPr>
        <a:xfrm>
          <a:off x="0" y="0"/>
          <a:ext cx="6569026" cy="228929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dirty="0"/>
            <a:t>Далее я нарисовала в </a:t>
          </a:r>
          <a:r>
            <a:rPr lang="ru-RU" sz="2300" kern="1200" dirty="0" err="1"/>
            <a:t>Paint</a:t>
          </a:r>
          <a:r>
            <a:rPr lang="ru-RU" sz="2300" kern="1200" dirty="0"/>
            <a:t> 'е спрайты всех элементов карты: стенки, пустое пространство</a:t>
          </a:r>
          <a:r>
            <a:rPr lang="ru-RU" sz="2300" kern="1200" dirty="0">
              <a:latin typeface="Corbel" panose="020B0503020204020204"/>
            </a:rPr>
            <a:t>, темнота</a:t>
          </a:r>
          <a:r>
            <a:rPr lang="ru-RU" sz="2300" kern="1200" dirty="0"/>
            <a:t> и 2 вида бонусов.</a:t>
          </a:r>
          <a:endParaRPr lang="en-US" sz="2300" kern="1200" dirty="0"/>
        </a:p>
      </dsp:txBody>
      <dsp:txXfrm>
        <a:off x="67051" y="67051"/>
        <a:ext cx="4202861" cy="2155193"/>
      </dsp:txXfrm>
    </dsp:sp>
    <dsp:sp modelId="{3FB21C94-82DB-468F-8F5E-550663AC3A7A}">
      <dsp:nvSpPr>
        <dsp:cNvPr id="0" name=""/>
        <dsp:cNvSpPr/>
      </dsp:nvSpPr>
      <dsp:spPr>
        <a:xfrm>
          <a:off x="1159240" y="2798028"/>
          <a:ext cx="6569026" cy="2289295"/>
        </a:xfrm>
        <a:prstGeom prst="roundRect">
          <a:avLst>
            <a:gd name="adj" fmla="val 10000"/>
          </a:avLst>
        </a:prstGeom>
        <a:solidFill>
          <a:schemeClr val="accent2">
            <a:hueOff val="1954454"/>
            <a:satOff val="-31534"/>
            <a:lumOff val="-549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dirty="0">
              <a:latin typeface="Corbel" panose="020B0503020204020204"/>
            </a:rPr>
            <a:t>Для создания спрайта</a:t>
          </a:r>
          <a:r>
            <a:rPr lang="ru-RU" sz="2300" kern="1200" dirty="0"/>
            <a:t> главного героя я</a:t>
          </a:r>
          <a:r>
            <a:rPr lang="ru-RU" sz="2300" kern="1200" dirty="0">
              <a:latin typeface="Corbel" panose="020B0503020204020204"/>
            </a:rPr>
            <a:t> взяла за основу картинку из интернета и перерисовала её в </a:t>
          </a:r>
          <a:r>
            <a:rPr lang="ru-RU" sz="2300" kern="1200" dirty="0" err="1">
              <a:latin typeface="Corbel" panose="020B0503020204020204"/>
            </a:rPr>
            <a:t>Paint</a:t>
          </a:r>
          <a:r>
            <a:rPr lang="ru-RU" sz="2300" kern="1200" dirty="0">
              <a:latin typeface="Corbel" panose="020B0503020204020204"/>
            </a:rPr>
            <a:t> 'е в более мелком размере = 16 * 16 пикселей</a:t>
          </a:r>
          <a:endParaRPr lang="en-US" sz="2300" kern="1200" dirty="0"/>
        </a:p>
      </dsp:txBody>
      <dsp:txXfrm>
        <a:off x="1226291" y="2865079"/>
        <a:ext cx="3787642" cy="2155193"/>
      </dsp:txXfrm>
    </dsp:sp>
    <dsp:sp modelId="{01B06195-94FA-453F-BFB1-E1602E1A8DE7}">
      <dsp:nvSpPr>
        <dsp:cNvPr id="0" name=""/>
        <dsp:cNvSpPr/>
      </dsp:nvSpPr>
      <dsp:spPr>
        <a:xfrm>
          <a:off x="5080984" y="1799640"/>
          <a:ext cx="1488042" cy="148804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5415793" y="1799640"/>
        <a:ext cx="818424" cy="111975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02A865-9991-4060-80CD-C1196E9AB5CE}">
      <dsp:nvSpPr>
        <dsp:cNvPr id="0" name=""/>
        <dsp:cNvSpPr/>
      </dsp:nvSpPr>
      <dsp:spPr>
        <a:xfrm>
          <a:off x="0" y="0"/>
          <a:ext cx="772826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E3E592-2E71-4EA0-8613-0D7E3843C5CE}">
      <dsp:nvSpPr>
        <dsp:cNvPr id="0" name=""/>
        <dsp:cNvSpPr/>
      </dsp:nvSpPr>
      <dsp:spPr>
        <a:xfrm>
          <a:off x="0" y="0"/>
          <a:ext cx="7728267" cy="25436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kern="1200" dirty="0"/>
            <a:t>Далее программа </a:t>
          </a:r>
          <a:r>
            <a:rPr lang="ru-RU" sz="2700" kern="1200" dirty="0" err="1"/>
            <a:t>рандомным</a:t>
          </a:r>
          <a:r>
            <a:rPr lang="ru-RU" sz="2700" kern="1200" dirty="0"/>
            <a:t> образом разбрасывает по карте по 10 хороших и плохих бонусов. Иногда даже так, что на пути к выходу герою не попадётся ни один из них.</a:t>
          </a:r>
          <a:endParaRPr lang="en-US" sz="2700" kern="1200" dirty="0"/>
        </a:p>
      </dsp:txBody>
      <dsp:txXfrm>
        <a:off x="0" y="0"/>
        <a:ext cx="7728267" cy="2543662"/>
      </dsp:txXfrm>
    </dsp:sp>
    <dsp:sp modelId="{BBD33E89-A41C-4F35-9B63-056635AA9493}">
      <dsp:nvSpPr>
        <dsp:cNvPr id="0" name=""/>
        <dsp:cNvSpPr/>
      </dsp:nvSpPr>
      <dsp:spPr>
        <a:xfrm>
          <a:off x="0" y="2543662"/>
          <a:ext cx="7728267" cy="0"/>
        </a:xfrm>
        <a:prstGeom prst="line">
          <a:avLst/>
        </a:prstGeom>
        <a:solidFill>
          <a:schemeClr val="accent2">
            <a:hueOff val="1954454"/>
            <a:satOff val="-31534"/>
            <a:lumOff val="-5490"/>
            <a:alphaOff val="0"/>
          </a:schemeClr>
        </a:solidFill>
        <a:ln w="10795" cap="flat" cmpd="sng" algn="ctr">
          <a:solidFill>
            <a:schemeClr val="accent2">
              <a:hueOff val="1954454"/>
              <a:satOff val="-31534"/>
              <a:lumOff val="-549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199FAC-EC08-4450-9BB6-B39E1D008AA8}">
      <dsp:nvSpPr>
        <dsp:cNvPr id="0" name=""/>
        <dsp:cNvSpPr/>
      </dsp:nvSpPr>
      <dsp:spPr>
        <a:xfrm>
          <a:off x="0" y="2543662"/>
          <a:ext cx="7728267" cy="25436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kern="1200"/>
            <a:t>ТЕМНОТА: изначально каждая ячейка карты, созданной из группы цветных спрайтов, перекрывается чёрными ячейками, кроме области вокруг начальной позиции героя. И дальше</a:t>
          </a:r>
          <a:r>
            <a:rPr lang="ru-RU" sz="2700" kern="1200">
              <a:latin typeface="Corbel" panose="020B0503020204020204"/>
            </a:rPr>
            <a:t>, </a:t>
          </a:r>
          <a:r>
            <a:rPr lang="ru-RU" sz="2700" kern="1200"/>
            <a:t>с каждым шагом в ещё не открытые области</a:t>
          </a:r>
          <a:r>
            <a:rPr lang="ru-RU" sz="2700" kern="1200">
              <a:latin typeface="Corbel" panose="020B0503020204020204"/>
            </a:rPr>
            <a:t>,</a:t>
          </a:r>
          <a:r>
            <a:rPr lang="ru-RU" sz="2700" kern="1200"/>
            <a:t> </a:t>
          </a:r>
          <a:r>
            <a:rPr lang="ru-RU" sz="2700" kern="1200">
              <a:latin typeface="Corbel" panose="020B0503020204020204"/>
            </a:rPr>
            <a:t>чёрные</a:t>
          </a:r>
          <a:r>
            <a:rPr lang="ru-RU" sz="2700" kern="1200"/>
            <a:t> ячейки стираются.</a:t>
          </a:r>
          <a:endParaRPr lang="en-US" sz="2700" kern="1200"/>
        </a:p>
      </dsp:txBody>
      <dsp:txXfrm>
        <a:off x="0" y="2543662"/>
        <a:ext cx="7728267" cy="254366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301DDF-ABDF-40B9-B41A-47138039095C}">
      <dsp:nvSpPr>
        <dsp:cNvPr id="0" name=""/>
        <dsp:cNvSpPr/>
      </dsp:nvSpPr>
      <dsp:spPr>
        <a:xfrm>
          <a:off x="0" y="0"/>
          <a:ext cx="772826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58E5A8-0DAE-4C1C-B741-AA1AA4A734AA}">
      <dsp:nvSpPr>
        <dsp:cNvPr id="0" name=""/>
        <dsp:cNvSpPr/>
      </dsp:nvSpPr>
      <dsp:spPr>
        <a:xfrm>
          <a:off x="0" y="0"/>
          <a:ext cx="7728267" cy="12718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/>
            <a:t>Можно добавить звуковые эффекты</a:t>
          </a:r>
          <a:endParaRPr lang="en-US" sz="2200" kern="1200"/>
        </a:p>
      </dsp:txBody>
      <dsp:txXfrm>
        <a:off x="0" y="0"/>
        <a:ext cx="7728267" cy="1271831"/>
      </dsp:txXfrm>
    </dsp:sp>
    <dsp:sp modelId="{747269C9-0457-43FA-830C-461CF3D7D455}">
      <dsp:nvSpPr>
        <dsp:cNvPr id="0" name=""/>
        <dsp:cNvSpPr/>
      </dsp:nvSpPr>
      <dsp:spPr>
        <a:xfrm>
          <a:off x="0" y="1271831"/>
          <a:ext cx="7728267" cy="0"/>
        </a:xfrm>
        <a:prstGeom prst="line">
          <a:avLst/>
        </a:prstGeom>
        <a:solidFill>
          <a:schemeClr val="accent2">
            <a:hueOff val="651485"/>
            <a:satOff val="-10511"/>
            <a:lumOff val="-1830"/>
            <a:alphaOff val="0"/>
          </a:schemeClr>
        </a:solidFill>
        <a:ln w="10795" cap="flat" cmpd="sng" algn="ctr">
          <a:solidFill>
            <a:schemeClr val="accent2">
              <a:hueOff val="651485"/>
              <a:satOff val="-10511"/>
              <a:lumOff val="-18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8EDA3A-D664-4878-8418-A0C13517C2A8}">
      <dsp:nvSpPr>
        <dsp:cNvPr id="0" name=""/>
        <dsp:cNvSpPr/>
      </dsp:nvSpPr>
      <dsp:spPr>
        <a:xfrm>
          <a:off x="0" y="1271831"/>
          <a:ext cx="7728267" cy="12718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/>
            <a:t>Можно добавить в лабиринт двери, для открытия которых нужно найти специальные ключи на карте</a:t>
          </a:r>
          <a:endParaRPr lang="en-US" sz="2200" kern="1200"/>
        </a:p>
      </dsp:txBody>
      <dsp:txXfrm>
        <a:off x="0" y="1271831"/>
        <a:ext cx="7728267" cy="1271831"/>
      </dsp:txXfrm>
    </dsp:sp>
    <dsp:sp modelId="{2E94A430-2C85-41A8-90EC-5AE9D9D3F2CA}">
      <dsp:nvSpPr>
        <dsp:cNvPr id="0" name=""/>
        <dsp:cNvSpPr/>
      </dsp:nvSpPr>
      <dsp:spPr>
        <a:xfrm>
          <a:off x="0" y="2543662"/>
          <a:ext cx="7728267" cy="0"/>
        </a:xfrm>
        <a:prstGeom prst="line">
          <a:avLst/>
        </a:prstGeom>
        <a:solidFill>
          <a:schemeClr val="accent2">
            <a:hueOff val="1302969"/>
            <a:satOff val="-21023"/>
            <a:lumOff val="-3660"/>
            <a:alphaOff val="0"/>
          </a:schemeClr>
        </a:solidFill>
        <a:ln w="10795" cap="flat" cmpd="sng" algn="ctr">
          <a:solidFill>
            <a:schemeClr val="accent2">
              <a:hueOff val="1302969"/>
              <a:satOff val="-21023"/>
              <a:lumOff val="-366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7482FF-AEB4-4740-ADD8-CB3A0CCC1493}">
      <dsp:nvSpPr>
        <dsp:cNvPr id="0" name=""/>
        <dsp:cNvSpPr/>
      </dsp:nvSpPr>
      <dsp:spPr>
        <a:xfrm>
          <a:off x="0" y="2543662"/>
          <a:ext cx="7728267" cy="12718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/>
            <a:t>Можно для интереса добавить порталы, которые перебрасывают героя, например,  на другой конец поля.</a:t>
          </a:r>
          <a:endParaRPr lang="en-US" sz="2200" kern="1200"/>
        </a:p>
      </dsp:txBody>
      <dsp:txXfrm>
        <a:off x="0" y="2543662"/>
        <a:ext cx="7728267" cy="1271831"/>
      </dsp:txXfrm>
    </dsp:sp>
    <dsp:sp modelId="{3DC11335-790F-4B84-8233-E920DCCD2026}">
      <dsp:nvSpPr>
        <dsp:cNvPr id="0" name=""/>
        <dsp:cNvSpPr/>
      </dsp:nvSpPr>
      <dsp:spPr>
        <a:xfrm>
          <a:off x="0" y="3815493"/>
          <a:ext cx="7728267" cy="0"/>
        </a:xfrm>
        <a:prstGeom prst="line">
          <a:avLst/>
        </a:prstGeom>
        <a:solidFill>
          <a:schemeClr val="accent2">
            <a:hueOff val="1954454"/>
            <a:satOff val="-31534"/>
            <a:lumOff val="-5490"/>
            <a:alphaOff val="0"/>
          </a:schemeClr>
        </a:solidFill>
        <a:ln w="10795" cap="flat" cmpd="sng" algn="ctr">
          <a:solidFill>
            <a:schemeClr val="accent2">
              <a:hueOff val="1954454"/>
              <a:satOff val="-31534"/>
              <a:lumOff val="-549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09CA1B-899A-4C19-9FA7-517DC79169DB}">
      <dsp:nvSpPr>
        <dsp:cNvPr id="0" name=""/>
        <dsp:cNvSpPr/>
      </dsp:nvSpPr>
      <dsp:spPr>
        <a:xfrm>
          <a:off x="0" y="3815493"/>
          <a:ext cx="7728267" cy="12718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/>
            <a:t>Можно увеличить лабиринт и добавить камеру, следующую за героем. И здесь же добавить анимациии герою, так как он будет более большим и будет видно все его движения.</a:t>
          </a:r>
          <a:endParaRPr lang="en-US" sz="2200" kern="1200"/>
        </a:p>
      </dsp:txBody>
      <dsp:txXfrm>
        <a:off x="0" y="3815493"/>
        <a:ext cx="7728267" cy="127183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B2F0C6-A572-483C-8533-CCAE2D9B5A26}">
      <dsp:nvSpPr>
        <dsp:cNvPr id="0" name=""/>
        <dsp:cNvSpPr/>
      </dsp:nvSpPr>
      <dsp:spPr>
        <a:xfrm>
          <a:off x="0" y="3892"/>
          <a:ext cx="7315200" cy="123069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/>
            <a:t>Я поняла, что уже сейчас имею достаточно знаний для написания подобных игр на Python.</a:t>
          </a:r>
          <a:endParaRPr lang="en-US" sz="2200" kern="1200"/>
        </a:p>
      </dsp:txBody>
      <dsp:txXfrm>
        <a:off x="60077" y="63969"/>
        <a:ext cx="7195046" cy="1110539"/>
      </dsp:txXfrm>
    </dsp:sp>
    <dsp:sp modelId="{0FFDD51A-304F-4FDE-B00A-DE88EE745901}">
      <dsp:nvSpPr>
        <dsp:cNvPr id="0" name=""/>
        <dsp:cNvSpPr/>
      </dsp:nvSpPr>
      <dsp:spPr>
        <a:xfrm>
          <a:off x="0" y="1297946"/>
          <a:ext cx="7315200" cy="123069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/>
            <a:t>Я смогла создать свою игру с тёмными лабиринтами, аналогов которой я не смогла найти.</a:t>
          </a:r>
          <a:endParaRPr lang="en-US" sz="2200" kern="1200"/>
        </a:p>
      </dsp:txBody>
      <dsp:txXfrm>
        <a:off x="60077" y="1358023"/>
        <a:ext cx="7195046" cy="1110539"/>
      </dsp:txXfrm>
    </dsp:sp>
    <dsp:sp modelId="{5E605588-7810-49B2-9A0E-148848A08E4C}">
      <dsp:nvSpPr>
        <dsp:cNvPr id="0" name=""/>
        <dsp:cNvSpPr/>
      </dsp:nvSpPr>
      <dsp:spPr>
        <a:xfrm>
          <a:off x="0" y="2592000"/>
          <a:ext cx="7315200" cy="123069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/>
            <a:t>Я разобралась, как работают похожие общедоступные игры и поняла, какая работа стоит за цветой картинкой на экране игрока.</a:t>
          </a:r>
          <a:endParaRPr lang="en-US" sz="2200" kern="1200"/>
        </a:p>
      </dsp:txBody>
      <dsp:txXfrm>
        <a:off x="60077" y="2652077"/>
        <a:ext cx="7195046" cy="1110539"/>
      </dsp:txXfrm>
    </dsp:sp>
    <dsp:sp modelId="{2BC120DB-14E8-470F-B0F9-53DD614A72FE}">
      <dsp:nvSpPr>
        <dsp:cNvPr id="0" name=""/>
        <dsp:cNvSpPr/>
      </dsp:nvSpPr>
      <dsp:spPr>
        <a:xfrm>
          <a:off x="0" y="3886053"/>
          <a:ext cx="7315200" cy="123069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/>
            <a:t>Я попробовала себя в роли разработчика игры - лабиринта.</a:t>
          </a:r>
          <a:endParaRPr lang="en-US" sz="2200" kern="1200"/>
        </a:p>
      </dsp:txBody>
      <dsp:txXfrm>
        <a:off x="60077" y="3946130"/>
        <a:ext cx="7195046" cy="11105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061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092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798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270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753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1/13/2021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168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1/13/2021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772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1/13/2021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814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419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1/13/2021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799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1/13/2021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539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918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onjon.bin.sh/fantasy/dungeon/labyrinth.cgi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F4AD318-2FB6-4C6E-931E-58E404FA1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A118E35-1CBF-4863-8497-F4DF1A166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582" y="752748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E187274-5DC2-4BE0-AF99-925D6D973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7094" y="761999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69849" y="1298448"/>
            <a:ext cx="7056444" cy="3255264"/>
          </a:xfrm>
        </p:spPr>
        <p:txBody>
          <a:bodyPr>
            <a:normAutofit/>
          </a:bodyPr>
          <a:lstStyle/>
          <a:p>
            <a:pPr algn="r"/>
            <a:r>
              <a:rPr lang="ru-RU">
                <a:solidFill>
                  <a:schemeClr val="accent1"/>
                </a:solidFill>
                <a:cs typeface="Calibri Light"/>
              </a:rPr>
              <a:t>Тёмный лабиринт</a:t>
            </a:r>
            <a:endParaRPr lang="ru-RU">
              <a:solidFill>
                <a:schemeClr val="accent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528702" y="4084889"/>
            <a:ext cx="3021621" cy="1709159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ru-RU" sz="1800" dirty="0">
                <a:solidFill>
                  <a:srgbClr val="FFFFFF"/>
                </a:solidFill>
                <a:cs typeface="Calibri"/>
              </a:rPr>
              <a:t>Проект по модулю </a:t>
            </a:r>
            <a:r>
              <a:rPr lang="ru-RU" sz="1800" dirty="0" err="1">
                <a:solidFill>
                  <a:srgbClr val="FFFFFF"/>
                </a:solidFill>
                <a:cs typeface="Calibri"/>
              </a:rPr>
              <a:t>pygame</a:t>
            </a:r>
          </a:p>
          <a:p>
            <a:pPr algn="r"/>
            <a:r>
              <a:rPr lang="ru-RU" sz="1800" dirty="0">
                <a:solidFill>
                  <a:srgbClr val="FFFFFF"/>
                </a:solidFill>
                <a:cs typeface="Calibri"/>
              </a:rPr>
              <a:t>Выполнен </a:t>
            </a:r>
            <a:r>
              <a:rPr lang="ru-RU" sz="1800" dirty="0" err="1">
                <a:solidFill>
                  <a:srgbClr val="FFFFFF"/>
                </a:solidFill>
                <a:cs typeface="Calibri"/>
              </a:rPr>
              <a:t>Пепельницыной</a:t>
            </a:r>
            <a:r>
              <a:rPr lang="ru-RU" sz="1800" dirty="0">
                <a:solidFill>
                  <a:srgbClr val="FFFFFF"/>
                </a:solidFill>
                <a:cs typeface="Calibri"/>
              </a:rPr>
              <a:t> Дарьей</a:t>
            </a:r>
            <a:endParaRPr lang="ru-RU" sz="1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65E86D-EBD3-41B4-856B-DA694126C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ru-RU" dirty="0">
                <a:ea typeface="+mj-lt"/>
                <a:cs typeface="+mj-lt"/>
              </a:rPr>
              <a:t> Возможная </a:t>
            </a:r>
            <a:r>
              <a:rPr lang="ru-RU">
                <a:ea typeface="+mj-lt"/>
                <a:cs typeface="+mj-lt"/>
              </a:rPr>
              <a:t>доработка и дальнейшее развитие</a:t>
            </a:r>
            <a:endParaRPr lang="ru-RU" dirty="0"/>
          </a:p>
        </p:txBody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DB0DD5F9-6EF5-4240-B0D6-B5ECDC5198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7946002"/>
              </p:ext>
            </p:extLst>
          </p:nvPr>
        </p:nvGraphicFramePr>
        <p:xfrm>
          <a:off x="3759896" y="885459"/>
          <a:ext cx="7728267" cy="5087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40496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CCCDCCF-DDE7-4FF9-BA8E-DFD3AC93A6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352FE0-ACFA-479E-A574-CED1C035D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8D75C1-545B-4112-9756-EA8396AAB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ru-RU"/>
              <a:t>  Выводы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1F5979-1992-492E-ABBD-62EBC1016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97130" y="754144"/>
            <a:ext cx="7865196" cy="533576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7CB93F-A0E2-4BBE-B2FC-E93932C7E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1C350546-2FCF-49B4-824A-75EEA3E882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8755661"/>
              </p:ext>
            </p:extLst>
          </p:nvPr>
        </p:nvGraphicFramePr>
        <p:xfrm>
          <a:off x="3869268" y="864108"/>
          <a:ext cx="7315200" cy="5120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80456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121FEE-A395-4CBD-B4B0-D074CBAF6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Ссылки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6A1972-50C2-4673-A206-5123FE471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Генератор лабиринтов -</a:t>
            </a:r>
            <a:r>
              <a:rPr lang="ru-RU" dirty="0"/>
              <a:t> </a:t>
            </a:r>
            <a:r>
              <a:rPr lang="ru-RU" dirty="0">
                <a:ea typeface="+mn-lt"/>
                <a:cs typeface="+mn-lt"/>
                <a:hlinkClick r:id="rId2"/>
              </a:rPr>
              <a:t>https://donjon.bin.sh/fantasy/dungeon/labyrinth.cgi</a:t>
            </a:r>
            <a:r>
              <a:rPr lang="ru-RU" dirty="0">
                <a:ea typeface="+mn-lt"/>
                <a:cs typeface="+mn-lt"/>
              </a:rPr>
              <a:t> </a:t>
            </a:r>
          </a:p>
          <a:p>
            <a:r>
              <a:rPr lang="ru-RU"/>
              <a:t>Картинка главного героя -</a:t>
            </a:r>
            <a:r>
              <a:rPr lang="ru-RU" dirty="0"/>
              <a:t> </a:t>
            </a:r>
            <a:r>
              <a:rPr lang="ru-RU">
                <a:ea typeface="+mn-lt"/>
                <a:cs typeface="+mn-lt"/>
              </a:rPr>
              <a:t>https://yandex.ru/images/search?pos=2&amp;img_url=http%3A%2F%2Fpiskel-resizer.appspot.com%2Fresize%3Fsize%3D200%26url%3Dhttp%253A%252F%252Fwww.piskelapp.com%252Fimg%252F58b2f5ab-6397-11e7-920e-fd1e860f2151.png&amp;text=doge%20sprite&amp;lr=213&amp;rpt=simage&amp;source=wiz</a:t>
            </a:r>
            <a:endParaRPr lang="ru-RU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45700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B1F59E-5BC5-44EC-B6D1-E733F398F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Идея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BAFC77-6931-451D-940D-B40F484E8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Я хотела создать лабиринт, который практически невозможно пройти за короткое время. Решила "закрыть" его темным полотном, так чтобы карта открывался по мере прохождения её игроком.</a:t>
            </a:r>
          </a:p>
        </p:txBody>
      </p:sp>
    </p:spTree>
    <p:extLst>
      <p:ext uri="{BB962C8B-B14F-4D97-AF65-F5344CB8AC3E}">
        <p14:creationId xmlns:p14="http://schemas.microsoft.com/office/powerpoint/2010/main" val="1102473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AAD8036-96D8-496C-8006-37ACA5AD8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A4CBA9-3463-4C65-BF46-6B6C50E7F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42856" y="757325"/>
            <a:ext cx="3549144" cy="5329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49471F-F1D6-464C-8B5D-02DB7C715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5775" y="1123837"/>
            <a:ext cx="2947482" cy="4601183"/>
          </a:xfrm>
        </p:spPr>
        <p:txBody>
          <a:bodyPr>
            <a:normAutofit/>
          </a:bodyPr>
          <a:lstStyle/>
          <a:p>
            <a:r>
              <a:rPr lang="ru-RU" dirty="0"/>
              <a:t>Какие задачи он решает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DCEED6C-D39C-40AA-B89E-52C3FA5A7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B865EE9B-F96E-4FD9-ADDF-01B29B3E21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9923326"/>
              </p:ext>
            </p:extLst>
          </p:nvPr>
        </p:nvGraphicFramePr>
        <p:xfrm>
          <a:off x="730948" y="798155"/>
          <a:ext cx="7293610" cy="50418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86713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E99616-5359-4972-BE82-60FB0A6B1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ru-RU" dirty="0"/>
              <a:t>Реализация</a:t>
            </a:r>
          </a:p>
        </p:txBody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18152267-BF86-4134-AD9E-FCEB999486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9294458"/>
              </p:ext>
            </p:extLst>
          </p:nvPr>
        </p:nvGraphicFramePr>
        <p:xfrm>
          <a:off x="3759896" y="885459"/>
          <a:ext cx="7728267" cy="5087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78763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4D05CC-97BE-4DCC-AF4B-DA74C9062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ru-RU" dirty="0"/>
              <a:t>Реализация</a:t>
            </a:r>
          </a:p>
        </p:txBody>
      </p:sp>
      <p:graphicFrame>
        <p:nvGraphicFramePr>
          <p:cNvPr id="6" name="Объект 2">
            <a:extLst>
              <a:ext uri="{FF2B5EF4-FFF2-40B4-BE49-F238E27FC236}">
                <a16:creationId xmlns:a16="http://schemas.microsoft.com/office/drawing/2014/main" id="{ACA4BA7F-727B-4E0C-9415-9142DBE8AC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3081946"/>
              </p:ext>
            </p:extLst>
          </p:nvPr>
        </p:nvGraphicFramePr>
        <p:xfrm>
          <a:off x="3759896" y="885459"/>
          <a:ext cx="7728267" cy="5087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46041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8A400E-7363-4F90-864B-1052FACC0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</a:t>
            </a:r>
          </a:p>
        </p:txBody>
      </p:sp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B071192D-59CA-40DA-A80C-F333069A7F5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867912" y="1691640"/>
            <a:ext cx="3474720" cy="3474720"/>
          </a:xfrm>
        </p:spPr>
      </p:pic>
      <p:pic>
        <p:nvPicPr>
          <p:cNvPr id="6" name="Рисунок 6">
            <a:extLst>
              <a:ext uri="{FF2B5EF4-FFF2-40B4-BE49-F238E27FC236}">
                <a16:creationId xmlns:a16="http://schemas.microsoft.com/office/drawing/2014/main" id="{54CB9AD7-1696-42C0-A5EC-2F2CE8814FB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289307" y="2641166"/>
            <a:ext cx="2417522" cy="1784436"/>
          </a:xfrm>
        </p:spPr>
      </p:pic>
      <p:pic>
        <p:nvPicPr>
          <p:cNvPr id="7" name="Рисунок 7">
            <a:extLst>
              <a:ext uri="{FF2B5EF4-FFF2-40B4-BE49-F238E27FC236}">
                <a16:creationId xmlns:a16="http://schemas.microsoft.com/office/drawing/2014/main" id="{61E36644-207E-47E0-A7CB-801D50C789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2705" y="2234069"/>
            <a:ext cx="152400" cy="114300"/>
          </a:xfrm>
          <a:prstGeom prst="rect">
            <a:avLst/>
          </a:prstGeom>
        </p:spPr>
      </p:pic>
      <p:sp>
        <p:nvSpPr>
          <p:cNvPr id="8" name="Стрелка: вправо 7">
            <a:extLst>
              <a:ext uri="{FF2B5EF4-FFF2-40B4-BE49-F238E27FC236}">
                <a16:creationId xmlns:a16="http://schemas.microsoft.com/office/drawing/2014/main" id="{A5BD3DF6-5D64-449D-AFC2-F06C2F131BD3}"/>
              </a:ext>
            </a:extLst>
          </p:cNvPr>
          <p:cNvSpPr/>
          <p:nvPr/>
        </p:nvSpPr>
        <p:spPr>
          <a:xfrm>
            <a:off x="7005534" y="3291068"/>
            <a:ext cx="981205" cy="4801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3288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23565A-1625-499F-8855-37B7A2E2B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ru-RU" dirty="0"/>
              <a:t>Реализация</a:t>
            </a:r>
          </a:p>
        </p:txBody>
      </p:sp>
      <p:graphicFrame>
        <p:nvGraphicFramePr>
          <p:cNvPr id="6" name="Объект 2">
            <a:extLst>
              <a:ext uri="{FF2B5EF4-FFF2-40B4-BE49-F238E27FC236}">
                <a16:creationId xmlns:a16="http://schemas.microsoft.com/office/drawing/2014/main" id="{63D46A14-8D14-478E-9441-0758251E44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2936268"/>
              </p:ext>
            </p:extLst>
          </p:nvPr>
        </p:nvGraphicFramePr>
        <p:xfrm>
          <a:off x="3759896" y="885459"/>
          <a:ext cx="7728267" cy="5087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88918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BBB681-F4D2-40F2-ACC3-DE0B4B4880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388ED0-1FEF-4E11-B488-BD661D1AC1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58470"/>
            <a:ext cx="11237976" cy="58978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Рисунок 2">
            <a:extLst>
              <a:ext uri="{FF2B5EF4-FFF2-40B4-BE49-F238E27FC236}">
                <a16:creationId xmlns:a16="http://schemas.microsoft.com/office/drawing/2014/main" id="{8A93B1B7-C571-4E6D-8E18-4E60B70E8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423" y="228640"/>
            <a:ext cx="11439151" cy="6399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259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BBB681-F4D2-40F2-ACC3-DE0B4B4880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388ED0-1FEF-4E11-B488-BD661D1AC1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58470"/>
            <a:ext cx="11237976" cy="58978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Рисунок 2">
            <a:extLst>
              <a:ext uri="{FF2B5EF4-FFF2-40B4-BE49-F238E27FC236}">
                <a16:creationId xmlns:a16="http://schemas.microsoft.com/office/drawing/2014/main" id="{72C3B5EA-B787-43A5-B003-295F7958E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177" y="249517"/>
            <a:ext cx="11355644" cy="6367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070589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Frame</vt:lpstr>
      <vt:lpstr>Тёмный лабиринт</vt:lpstr>
      <vt:lpstr>Идея проекта</vt:lpstr>
      <vt:lpstr>Какие задачи он решает</vt:lpstr>
      <vt:lpstr>Реализация</vt:lpstr>
      <vt:lpstr>Реализация</vt:lpstr>
      <vt:lpstr>Реализация</vt:lpstr>
      <vt:lpstr>Реализация</vt:lpstr>
      <vt:lpstr>Презентация PowerPoint</vt:lpstr>
      <vt:lpstr>Презентация PowerPoint</vt:lpstr>
      <vt:lpstr> Возможная доработка и дальнейшее развитие</vt:lpstr>
      <vt:lpstr>  Выводы</vt:lpstr>
      <vt:lpstr>Ссылки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390</cp:revision>
  <dcterms:created xsi:type="dcterms:W3CDTF">2021-01-13T09:43:20Z</dcterms:created>
  <dcterms:modified xsi:type="dcterms:W3CDTF">2021-01-13T16:17:15Z</dcterms:modified>
</cp:coreProperties>
</file>