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8181-1538-4C54-9664-3950A985C563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965A-71B5-4DD6-96D5-7C255D6F2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53"/>
            <a:ext cx="9144000" cy="1000132"/>
          </a:xfrm>
        </p:spPr>
        <p:txBody>
          <a:bodyPr/>
          <a:lstStyle/>
          <a:p>
            <a:r>
              <a:rPr lang="en-US" dirty="0"/>
              <a:t>Automated </a:t>
            </a:r>
            <a:r>
              <a:rPr lang="en-US" dirty="0" err="1"/>
              <a:t>Cheque</a:t>
            </a:r>
            <a:r>
              <a:rPr lang="en-US" dirty="0"/>
              <a:t>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4714908"/>
          </a:xfrm>
        </p:spPr>
        <p:txBody>
          <a:bodyPr wrap="square" lIns="396000" tIns="108000" rIns="684000" bIns="36000" numCol="1">
            <a:normAutofit/>
          </a:bodyPr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IN" sz="2400" b="1" u="sng" dirty="0" smtClean="0">
                <a:solidFill>
                  <a:srgbClr val="FF0000"/>
                </a:solidFill>
              </a:rPr>
              <a:t>PROBLEM STATEMENT</a:t>
            </a:r>
          </a:p>
          <a:p>
            <a:endParaRPr lang="en-US" sz="2400" b="1" u="sng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Bank handles large volumes of </a:t>
            </a:r>
            <a:r>
              <a:rPr lang="en-US" sz="1800" dirty="0" err="1" smtClean="0">
                <a:solidFill>
                  <a:schemeClr val="tx1"/>
                </a:solidFill>
              </a:rPr>
              <a:t>cheques</a:t>
            </a:r>
            <a:r>
              <a:rPr lang="en-US" sz="1800" dirty="0" smtClean="0">
                <a:solidFill>
                  <a:schemeClr val="tx1"/>
                </a:solidFill>
              </a:rPr>
              <a:t> in the clearing process. The process involves many technical verifications including signature verification. Some of these steps are manual and require human intervention to complete the process. The current process requires a high human capital deployment and longer processing time.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Optical Character Recognition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OCR in .NET </a:t>
            </a:r>
            <a:r>
              <a:rPr lang="en-US" b="1" dirty="0" smtClean="0"/>
              <a:t>Core</a:t>
            </a:r>
            <a:endParaRPr lang="en-US" b="1" dirty="0"/>
          </a:p>
          <a:p>
            <a:r>
              <a:rPr lang="en-US" dirty="0"/>
              <a:t># .NET Optical Character Recognition (OCR) Component</a:t>
            </a:r>
          </a:p>
          <a:p>
            <a:r>
              <a:rPr lang="en-US" dirty="0"/>
              <a:t># Read text from images and OCR PDFs in C# &amp; VB .NET</a:t>
            </a:r>
          </a:p>
          <a:p>
            <a:r>
              <a:rPr lang="en-US" dirty="0"/>
              <a:t># OCR for .NET in multiple international languages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06047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Microsoft Technologies(</a:t>
            </a:r>
            <a:r>
              <a:rPr lang="en-US" b="1" dirty="0" err="1" smtClean="0"/>
              <a:t>Dotnet</a:t>
            </a:r>
            <a:r>
              <a:rPr lang="en-US" b="1" dirty="0" smtClean="0"/>
              <a:t> Core)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r>
              <a:rPr lang="en-US" sz="2400" u="sng" dirty="0"/>
              <a:t>Automatic Data Entry &amp; Technical </a:t>
            </a:r>
            <a:r>
              <a:rPr lang="en-US" sz="2400" u="sng" dirty="0" smtClean="0"/>
              <a:t>verification</a:t>
            </a:r>
          </a:p>
          <a:p>
            <a:pPr>
              <a:buNone/>
            </a:pPr>
            <a:r>
              <a:rPr lang="en-IN" sz="2400" dirty="0" smtClean="0"/>
              <a:t>The below technical skills needs to be implemented for automation of the clearing cheque process.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Front </a:t>
            </a:r>
            <a:r>
              <a:rPr lang="en-IN" sz="2400" b="1" dirty="0" smtClean="0"/>
              <a:t>end technology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b="1" dirty="0" smtClean="0"/>
              <a:t>Angular(Google) 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b="1" dirty="0" err="1" smtClean="0"/>
              <a:t>Wpf</a:t>
            </a:r>
            <a:r>
              <a:rPr lang="en-IN" sz="2000" b="1" dirty="0" smtClean="0"/>
              <a:t> (Microsoft </a:t>
            </a:r>
            <a:r>
              <a:rPr lang="en-IN" sz="2000" b="1" dirty="0" err="1" smtClean="0"/>
              <a:t>.net</a:t>
            </a:r>
            <a:r>
              <a:rPr lang="en-IN" sz="2000" b="1" dirty="0" smtClean="0"/>
              <a:t> framework)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Back </a:t>
            </a:r>
            <a:r>
              <a:rPr lang="en-IN" sz="2400" b="1" dirty="0" smtClean="0"/>
              <a:t>end </a:t>
            </a:r>
            <a:r>
              <a:rPr lang="en-IN" sz="2400" b="1" dirty="0" smtClean="0"/>
              <a:t>technology(Microsoft Technologies(Dot net Core))</a:t>
            </a:r>
            <a:endParaRPr lang="en-IN" sz="2400" b="1" dirty="0" smtClean="0"/>
          </a:p>
          <a:p>
            <a:pPr lvl="1">
              <a:buFont typeface="Wingdings" pitchFamily="2" charset="2"/>
              <a:buChar char="ü"/>
            </a:pPr>
            <a:r>
              <a:rPr lang="en-IN" sz="2000" b="1" dirty="0" smtClean="0"/>
              <a:t>OCR in .NET </a:t>
            </a:r>
            <a:r>
              <a:rPr lang="en-IN" sz="2000" b="1" dirty="0" smtClean="0"/>
              <a:t>Core</a:t>
            </a:r>
            <a:endParaRPr lang="en-IN" sz="2000" b="1" dirty="0" smtClean="0"/>
          </a:p>
          <a:p>
            <a:pPr lvl="1">
              <a:buFont typeface="Wingdings" pitchFamily="2" charset="2"/>
              <a:buChar char="ü"/>
            </a:pPr>
            <a:r>
              <a:rPr lang="en-IN" sz="2000" b="1" dirty="0" smtClean="0"/>
              <a:t>Web </a:t>
            </a:r>
            <a:r>
              <a:rPr lang="en-IN" sz="2000" b="1" dirty="0" err="1" smtClean="0"/>
              <a:t>api</a:t>
            </a:r>
            <a:r>
              <a:rPr lang="en-IN" sz="2000" b="1" dirty="0" smtClean="0"/>
              <a:t> </a:t>
            </a:r>
            <a:r>
              <a:rPr lang="en-IN" sz="2000" b="1" dirty="0" smtClean="0"/>
              <a:t>core</a:t>
            </a:r>
          </a:p>
          <a:p>
            <a:pPr lvl="1">
              <a:buFont typeface="Wingdings" pitchFamily="2" charset="2"/>
              <a:buChar char="ü"/>
            </a:pPr>
            <a:r>
              <a:rPr lang="en-IN" sz="2000" b="1" dirty="0" smtClean="0"/>
              <a:t>C#</a:t>
            </a:r>
            <a:endParaRPr lang="en-IN" sz="2000" b="1" dirty="0" smtClean="0"/>
          </a:p>
          <a:p>
            <a:pPr lvl="1">
              <a:buFont typeface="Wingdings" pitchFamily="2" charset="2"/>
              <a:buChar char="ü"/>
            </a:pPr>
            <a:r>
              <a:rPr lang="en-IN" sz="2000" b="1" dirty="0" smtClean="0"/>
              <a:t>Kafka messaging tool </a:t>
            </a:r>
            <a:r>
              <a:rPr lang="en-IN" sz="2000" b="1" dirty="0" smtClean="0"/>
              <a:t>(Java)</a:t>
            </a:r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400" dirty="0" smtClean="0"/>
          </a:p>
          <a:p>
            <a:pPr lvl="1">
              <a:buNone/>
            </a:pPr>
            <a:endParaRPr lang="en-IN" sz="2000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Technical </a:t>
            </a:r>
            <a:r>
              <a:rPr lang="en-IN" b="1" dirty="0" smtClean="0"/>
              <a:t>Work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001156" cy="5357850"/>
          </a:xfrm>
        </p:spPr>
        <p:txBody>
          <a:bodyPr/>
          <a:lstStyle/>
          <a:p>
            <a:r>
              <a:rPr lang="en-IN" dirty="0" smtClean="0"/>
              <a:t>Cheque Automate processing flow</a:t>
            </a:r>
          </a:p>
          <a:p>
            <a:pPr lvl="1"/>
            <a:r>
              <a:rPr lang="en-IN" sz="1800" dirty="0"/>
              <a:t> </a:t>
            </a:r>
            <a:r>
              <a:rPr lang="en-IN" sz="1800" dirty="0" smtClean="0"/>
              <a:t> Kafka tool produce/consume message within </a:t>
            </a:r>
            <a:r>
              <a:rPr lang="en-IN" sz="1800" dirty="0" err="1" smtClean="0"/>
              <a:t>milli</a:t>
            </a:r>
            <a:r>
              <a:rPr lang="en-IN" sz="1800" dirty="0" smtClean="0"/>
              <a:t> seconds while communicate with other bank interlocks to verify cheque data.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143240" y="2500306"/>
            <a:ext cx="1643074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Web </a:t>
            </a:r>
            <a:r>
              <a:rPr lang="en-IN" b="1" dirty="0" err="1" smtClean="0"/>
              <a:t>Api</a:t>
            </a:r>
            <a:endParaRPr lang="en-IN" b="1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/>
              <a:t>Kafka Topic producer/Consumer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072066" y="2571744"/>
            <a:ext cx="171451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Verify Cheque Data entry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86380" y="3786190"/>
            <a:ext cx="171451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Validate Cheque Data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86380" y="5072074"/>
            <a:ext cx="1785950" cy="98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Credit to Customer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857628"/>
            <a:ext cx="57150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7429520" y="2428868"/>
            <a:ext cx="1571636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/>
          </a:p>
          <a:p>
            <a:pPr algn="ctr"/>
            <a:endParaRPr lang="en-IN" b="1" dirty="0"/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  <a:p>
            <a:pPr algn="ctr"/>
            <a:r>
              <a:rPr lang="en-IN" b="1" dirty="0" smtClean="0"/>
              <a:t>Kafka Topic producer/Consumer</a:t>
            </a:r>
          </a:p>
          <a:p>
            <a:pPr algn="ctr"/>
            <a:endParaRPr lang="en-IN" b="1" dirty="0"/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  <a:p>
            <a:pPr algn="ctr"/>
            <a:r>
              <a:rPr lang="en-IN" b="1" dirty="0" smtClean="0"/>
              <a:t>Different bank Interlocks 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285852" y="4214818"/>
            <a:ext cx="1500198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interface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786050" y="4636299"/>
            <a:ext cx="357190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4786314" y="435769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464843" y="3679033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0"/>
          </p:cNvCxnSpPr>
          <p:nvPr/>
        </p:nvCxnSpPr>
        <p:spPr>
          <a:xfrm rot="16200000" flipH="1">
            <a:off x="5768586" y="4661305"/>
            <a:ext cx="500066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13" idx="1"/>
          </p:cNvCxnSpPr>
          <p:nvPr/>
        </p:nvCxnSpPr>
        <p:spPr>
          <a:xfrm>
            <a:off x="7000892" y="4250537"/>
            <a:ext cx="428628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</p:cNvCxnSpPr>
          <p:nvPr/>
        </p:nvCxnSpPr>
        <p:spPr>
          <a:xfrm>
            <a:off x="6786578" y="3036091"/>
            <a:ext cx="642942" cy="5357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174</Words>
  <Application>Microsoft Office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Automated Cheque Processing</vt:lpstr>
      <vt:lpstr>Optical Character Recognition</vt:lpstr>
      <vt:lpstr>Microsoft Technologies(Dotnet Core) </vt:lpstr>
      <vt:lpstr>Technical Work flow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 mekala</dc:creator>
  <cp:lastModifiedBy>Nisha mekala</cp:lastModifiedBy>
  <cp:revision>21</cp:revision>
  <dcterms:created xsi:type="dcterms:W3CDTF">2022-09-06T05:34:11Z</dcterms:created>
  <dcterms:modified xsi:type="dcterms:W3CDTF">2022-09-06T09:28:41Z</dcterms:modified>
</cp:coreProperties>
</file>