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79061B-5D53-4E03-8250-5E15A452924D}" type="datetimeFigureOut">
              <a:rPr lang="en-US" smtClean="0"/>
              <a:pPr/>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79061B-5D53-4E03-8250-5E15A452924D}" type="datetimeFigureOut">
              <a:rPr lang="en-US" smtClean="0"/>
              <a:pPr/>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79061B-5D53-4E03-8250-5E15A452924D}" type="datetimeFigureOut">
              <a:rPr lang="en-US" smtClean="0"/>
              <a:pPr/>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79061B-5D53-4E03-8250-5E15A452924D}" type="datetimeFigureOut">
              <a:rPr lang="en-US" smtClean="0"/>
              <a:pPr/>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79061B-5D53-4E03-8250-5E15A452924D}" type="datetimeFigureOut">
              <a:rPr lang="en-US" smtClean="0"/>
              <a:pPr/>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79061B-5D53-4E03-8250-5E15A452924D}" type="datetimeFigureOut">
              <a:rPr lang="en-US" smtClean="0"/>
              <a:pPr/>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79061B-5D53-4E03-8250-5E15A452924D}" type="datetimeFigureOut">
              <a:rPr lang="en-US" smtClean="0"/>
              <a:pPr/>
              <a:t>9/2/2022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79061B-5D53-4E03-8250-5E15A452924D}" type="datetimeFigureOut">
              <a:rPr lang="en-US" smtClean="0"/>
              <a:pPr/>
              <a:t>9/2/2022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79061B-5D53-4E03-8250-5E15A452924D}" type="datetimeFigureOut">
              <a:rPr lang="en-US" smtClean="0"/>
              <a:pPr/>
              <a:t>9/2/2022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79061B-5D53-4E03-8250-5E15A452924D}" type="datetimeFigureOut">
              <a:rPr lang="en-US" smtClean="0"/>
              <a:pPr/>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79061B-5D53-4E03-8250-5E15A452924D}" type="datetimeFigureOut">
              <a:rPr lang="en-US" smtClean="0"/>
              <a:pPr/>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79061B-5D53-4E03-8250-5E15A452924D}" type="datetimeFigureOut">
              <a:rPr lang="en-US" smtClean="0"/>
              <a:pPr/>
              <a:t>9/2/2022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A70EE-1A82-454A-8D66-6E14F0F282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0" y="274638"/>
            <a:ext cx="9144000" cy="939784"/>
          </a:xfrm>
        </p:spPr>
        <p:txBody>
          <a:bodyPr>
            <a:normAutofit/>
          </a:bodyPr>
          <a:lstStyle/>
          <a:p>
            <a:r>
              <a:rPr lang="en-IN" sz="4800" u="sng" dirty="0" smtClean="0">
                <a:solidFill>
                  <a:srgbClr val="00B050"/>
                </a:solidFill>
                <a:latin typeface="Arial Black" pitchFamily="34" charset="0"/>
              </a:rPr>
              <a:t>Voice Authentication</a:t>
            </a:r>
            <a:endParaRPr lang="en-US" sz="4800" u="sng" dirty="0">
              <a:solidFill>
                <a:srgbClr val="00B050"/>
              </a:solidFill>
              <a:latin typeface="Arial Black" pitchFamily="34" charset="0"/>
            </a:endParaRPr>
          </a:p>
        </p:txBody>
      </p:sp>
      <p:sp>
        <p:nvSpPr>
          <p:cNvPr id="21" name="Content Placeholder 20"/>
          <p:cNvSpPr>
            <a:spLocks noGrp="1"/>
          </p:cNvSpPr>
          <p:nvPr>
            <p:ph idx="1"/>
          </p:nvPr>
        </p:nvSpPr>
        <p:spPr>
          <a:xfrm>
            <a:off x="0" y="1214422"/>
            <a:ext cx="9144000" cy="5643578"/>
          </a:xfrm>
        </p:spPr>
        <p:txBody>
          <a:bodyPr>
            <a:normAutofit/>
          </a:bodyPr>
          <a:lstStyle/>
          <a:p>
            <a:r>
              <a:rPr lang="en-US" sz="5100" b="1" u="sng" dirty="0" smtClean="0">
                <a:solidFill>
                  <a:srgbClr val="FF0000"/>
                </a:solidFill>
              </a:rPr>
              <a:t>Problem Statement</a:t>
            </a:r>
          </a:p>
          <a:p>
            <a:r>
              <a:rPr lang="en-US" sz="2800" dirty="0" smtClean="0"/>
              <a:t>Authentication measures of Caller ID / PIN (personal identification numbers) / Security Questions / Device Signatures are sometime inadequate and intrusive. Identify creative methods of Customer Authentication which can be used on various channels. This should be done without deteriorating the customer experience.</a:t>
            </a:r>
          </a:p>
          <a:p>
            <a:r>
              <a:rPr lang="en-US" sz="2800" dirty="0" smtClean="0"/>
              <a:t/>
            </a:r>
            <a:br>
              <a:rPr lang="en-US" sz="2800" dirty="0" smtClean="0"/>
            </a:br>
            <a:endParaRPr lang="en-IN" dirty="0" smtClean="0"/>
          </a:p>
          <a:p>
            <a:endParaRPr lang="en-IN"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Voice Biometrics Verification</a:t>
            </a:r>
            <a:endParaRPr lang="en-US" b="1" dirty="0"/>
          </a:p>
        </p:txBody>
      </p:sp>
      <p:sp>
        <p:nvSpPr>
          <p:cNvPr id="8" name="Rectangle 7"/>
          <p:cNvSpPr/>
          <p:nvPr/>
        </p:nvSpPr>
        <p:spPr>
          <a:xfrm>
            <a:off x="0" y="1214422"/>
            <a:ext cx="9001156" cy="1200329"/>
          </a:xfrm>
          <a:prstGeom prst="rect">
            <a:avLst/>
          </a:prstGeom>
        </p:spPr>
        <p:txBody>
          <a:bodyPr wrap="square">
            <a:spAutoFit/>
          </a:bodyPr>
          <a:lstStyle/>
          <a:p>
            <a:r>
              <a:rPr lang="en-US" dirty="0" smtClean="0"/>
              <a:t>Once the user’s voiceprint is captured and stored in the system, it is used to verify the user. During the authentication process, the user needs to talk. The voice biometrics system captures the voiceprint and verifies whether the voiceprint matches with the template on its database.</a:t>
            </a:r>
            <a:endParaRPr lang="en-US" dirty="0"/>
          </a:p>
        </p:txBody>
      </p:sp>
      <p:sp>
        <p:nvSpPr>
          <p:cNvPr id="10" name="Content Placeholder 9"/>
          <p:cNvSpPr>
            <a:spLocks noGrp="1"/>
          </p:cNvSpPr>
          <p:nvPr>
            <p:ph idx="1"/>
          </p:nvPr>
        </p:nvSpPr>
        <p:spPr>
          <a:xfrm>
            <a:off x="0" y="2571744"/>
            <a:ext cx="9144000" cy="4286256"/>
          </a:xfrm>
        </p:spPr>
        <p:txBody>
          <a:bodyPr/>
          <a:lstStyle/>
          <a:p>
            <a:r>
              <a:rPr lang="en-US" b="1" dirty="0" smtClean="0"/>
              <a:t>Types of Voice Biometrics Authentication</a:t>
            </a:r>
          </a:p>
          <a:p>
            <a:pPr lvl="2">
              <a:buFont typeface="Wingdings" pitchFamily="2" charset="2"/>
              <a:buChar char="ü"/>
            </a:pPr>
            <a:r>
              <a:rPr lang="en-US" b="1" dirty="0" smtClean="0"/>
              <a:t> Active Voice Biometrics</a:t>
            </a:r>
          </a:p>
          <a:p>
            <a:pPr lvl="2">
              <a:buFont typeface="Wingdings" pitchFamily="2" charset="2"/>
              <a:buChar char="ü"/>
            </a:pPr>
            <a:r>
              <a:rPr lang="en-US" b="1" dirty="0" smtClean="0"/>
              <a:t> Passive Voice Biometrics       </a:t>
            </a:r>
          </a:p>
          <a:p>
            <a:pPr lvl="2">
              <a:buNone/>
            </a:pPr>
            <a:endParaRPr lang="en-US" b="1" dirty="0" smtClean="0"/>
          </a:p>
          <a:p>
            <a:r>
              <a:rPr lang="en-US" b="1" dirty="0" smtClean="0"/>
              <a:t>Verification Parameters:</a:t>
            </a:r>
          </a:p>
          <a:p>
            <a:pPr lvl="2">
              <a:buFont typeface="Wingdings" pitchFamily="2" charset="2"/>
              <a:buChar char="v"/>
            </a:pPr>
            <a:r>
              <a:rPr lang="en-US" sz="2000" b="1" dirty="0" smtClean="0"/>
              <a:t>Time taken to authenticate</a:t>
            </a:r>
          </a:p>
          <a:p>
            <a:pPr lvl="2">
              <a:buFont typeface="Wingdings" pitchFamily="2" charset="2"/>
              <a:buChar char="v"/>
            </a:pPr>
            <a:r>
              <a:rPr lang="en-US" sz="2000" b="1" dirty="0" smtClean="0"/>
              <a:t>Data Volume</a:t>
            </a:r>
          </a:p>
          <a:p>
            <a:pPr lvl="2">
              <a:buFont typeface="Wingdings" pitchFamily="2" charset="2"/>
              <a:buChar char="v"/>
            </a:pPr>
            <a:r>
              <a:rPr lang="en-IN" sz="2000" b="1" dirty="0" smtClean="0"/>
              <a:t>Security</a:t>
            </a:r>
            <a:endParaRPr lang="en-US" sz="2000" b="1"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52"/>
            <a:ext cx="9144000" cy="1143008"/>
          </a:xfrm>
        </p:spPr>
        <p:txBody>
          <a:bodyPr/>
          <a:lstStyle/>
          <a:p>
            <a:r>
              <a:rPr lang="en-IN" b="1" dirty="0" smtClean="0"/>
              <a:t>Technical skills</a:t>
            </a:r>
            <a:endParaRPr lang="en-US" b="1" dirty="0"/>
          </a:p>
        </p:txBody>
      </p:sp>
      <p:sp>
        <p:nvSpPr>
          <p:cNvPr id="3" name="Content Placeholder 2"/>
          <p:cNvSpPr>
            <a:spLocks noGrp="1"/>
          </p:cNvSpPr>
          <p:nvPr>
            <p:ph idx="1"/>
          </p:nvPr>
        </p:nvSpPr>
        <p:spPr>
          <a:xfrm>
            <a:off x="0" y="1285860"/>
            <a:ext cx="9144000" cy="5143535"/>
          </a:xfrm>
        </p:spPr>
        <p:txBody>
          <a:bodyPr>
            <a:normAutofit/>
          </a:bodyPr>
          <a:lstStyle/>
          <a:p>
            <a:r>
              <a:rPr lang="en-IN" sz="2800" dirty="0" smtClean="0"/>
              <a:t>Technology needs to be implemented for Voice biometric verification</a:t>
            </a:r>
          </a:p>
          <a:p>
            <a:pPr lvl="1">
              <a:buFont typeface="Wingdings" pitchFamily="2" charset="2"/>
              <a:buChar char="q"/>
            </a:pPr>
            <a:r>
              <a:rPr lang="en-IN" dirty="0" smtClean="0"/>
              <a:t>Front end Technical skills</a:t>
            </a:r>
          </a:p>
          <a:p>
            <a:pPr lvl="2">
              <a:buFont typeface="Wingdings" pitchFamily="2" charset="2"/>
              <a:buChar char="Ø"/>
            </a:pPr>
            <a:r>
              <a:rPr lang="en-IN" sz="2800" b="1" dirty="0" smtClean="0"/>
              <a:t>Angular</a:t>
            </a:r>
            <a:endParaRPr lang="en-IN" sz="2800" b="1" dirty="0" smtClean="0"/>
          </a:p>
          <a:p>
            <a:pPr lvl="2">
              <a:buFont typeface="Wingdings" pitchFamily="2" charset="2"/>
              <a:buChar char="Ø"/>
            </a:pPr>
            <a:r>
              <a:rPr lang="en-IN" sz="2800" b="1" dirty="0" err="1" smtClean="0"/>
              <a:t>Wpf</a:t>
            </a:r>
            <a:endParaRPr lang="en-IN" sz="2800" b="1" dirty="0" smtClean="0"/>
          </a:p>
          <a:p>
            <a:pPr lvl="1">
              <a:buFont typeface="Wingdings" pitchFamily="2" charset="2"/>
              <a:buChar char="q"/>
            </a:pPr>
            <a:r>
              <a:rPr lang="en-IN" dirty="0" smtClean="0"/>
              <a:t>Back end Technical Skills</a:t>
            </a:r>
          </a:p>
          <a:p>
            <a:pPr lvl="2">
              <a:buFont typeface="Wingdings" pitchFamily="2" charset="2"/>
              <a:buChar char="Ø"/>
            </a:pPr>
            <a:r>
              <a:rPr lang="en-IN" b="1" dirty="0" smtClean="0"/>
              <a:t>Asp.net core web </a:t>
            </a:r>
            <a:r>
              <a:rPr lang="en-IN" b="1" dirty="0" err="1" smtClean="0"/>
              <a:t>api,C</a:t>
            </a:r>
            <a:r>
              <a:rPr lang="en-IN" b="1" dirty="0" smtClean="0"/>
              <a:t>#</a:t>
            </a:r>
          </a:p>
          <a:p>
            <a:pPr lvl="2">
              <a:buFont typeface="Wingdings" pitchFamily="2" charset="2"/>
              <a:buChar char="Ø"/>
            </a:pPr>
            <a:r>
              <a:rPr lang="en-US" b="1" dirty="0" smtClean="0"/>
              <a:t>Azure Cognitive Services(AI)</a:t>
            </a:r>
          </a:p>
          <a:p>
            <a:pPr lvl="2">
              <a:buFont typeface="Wingdings" pitchFamily="2" charset="2"/>
              <a:buChar char="Ø"/>
            </a:pPr>
            <a:r>
              <a:rPr lang="en-IN" b="1" dirty="0" smtClean="0"/>
              <a:t>Azure Cosmo DB</a:t>
            </a:r>
          </a:p>
          <a:p>
            <a:pPr lvl="2">
              <a:buFont typeface="Wingdings" pitchFamily="2" charset="2"/>
              <a:buChar char="Ø"/>
            </a:pPr>
            <a:r>
              <a:rPr lang="en-IN" b="1" dirty="0" err="1" smtClean="0"/>
              <a:t>Hadoop</a:t>
            </a:r>
            <a:r>
              <a:rPr lang="en-IN" b="1" dirty="0" smtClean="0"/>
              <a:t>/Big Data(Optional)</a:t>
            </a:r>
          </a:p>
          <a:p>
            <a:endParaRPr lang="en-IN" b="1" dirty="0" smtClean="0"/>
          </a:p>
          <a:p>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29718" cy="1143000"/>
          </a:xfrm>
        </p:spPr>
        <p:txBody>
          <a:bodyPr>
            <a:normAutofit fontScale="90000"/>
          </a:bodyPr>
          <a:lstStyle/>
          <a:p>
            <a:r>
              <a:rPr lang="en-US" b="1" dirty="0" smtClean="0"/>
              <a:t>How does voice biometrics work?</a:t>
            </a:r>
            <a:r>
              <a:rPr lang="en-US" dirty="0" smtClean="0"/>
              <a:t/>
            </a:r>
            <a:br>
              <a:rPr lang="en-US" dirty="0" smtClean="0"/>
            </a:br>
            <a:endParaRPr lang="en-US" dirty="0"/>
          </a:p>
        </p:txBody>
      </p:sp>
      <p:pic>
        <p:nvPicPr>
          <p:cNvPr id="2051" name="Picture 3"/>
          <p:cNvPicPr>
            <a:picLocks noGrp="1" noChangeAspect="1" noChangeArrowheads="1"/>
          </p:cNvPicPr>
          <p:nvPr>
            <p:ph idx="1"/>
          </p:nvPr>
        </p:nvPicPr>
        <p:blipFill>
          <a:blip r:embed="rId2"/>
          <a:srcRect/>
          <a:stretch>
            <a:fillRect/>
          </a:stretch>
        </p:blipFill>
        <p:spPr bwMode="auto">
          <a:xfrm>
            <a:off x="142844" y="1785926"/>
            <a:ext cx="8715436" cy="2357454"/>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142844" y="4572008"/>
            <a:ext cx="8858312" cy="214314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IN" sz="3600" b="1" dirty="0" smtClean="0"/>
              <a:t>Voice Authentication Technical work flow </a:t>
            </a:r>
            <a:endParaRPr lang="en-US" sz="3600" b="1" dirty="0"/>
          </a:p>
        </p:txBody>
      </p:sp>
      <p:sp>
        <p:nvSpPr>
          <p:cNvPr id="3" name="Content Placeholder 2"/>
          <p:cNvSpPr>
            <a:spLocks noGrp="1"/>
          </p:cNvSpPr>
          <p:nvPr>
            <p:ph idx="1"/>
          </p:nvPr>
        </p:nvSpPr>
        <p:spPr>
          <a:xfrm>
            <a:off x="0" y="1428736"/>
            <a:ext cx="9144000" cy="5214974"/>
          </a:xfrm>
        </p:spPr>
        <p:txBody>
          <a:bodyPr>
            <a:normAutofit/>
          </a:bodyPr>
          <a:lstStyle/>
          <a:p>
            <a:r>
              <a:rPr lang="en-US" sz="2000" dirty="0" smtClean="0"/>
              <a:t>Authentication with User ID and Password with additional factor of voice authentication(MFA)</a:t>
            </a:r>
          </a:p>
          <a:p>
            <a:r>
              <a:rPr lang="en-US" sz="2000" dirty="0" smtClean="0"/>
              <a:t>Web </a:t>
            </a:r>
            <a:r>
              <a:rPr lang="en-US" sz="2000" dirty="0" err="1" smtClean="0"/>
              <a:t>api</a:t>
            </a:r>
            <a:r>
              <a:rPr lang="en-US" sz="2000" dirty="0" smtClean="0"/>
              <a:t> Service layer endpoint with parameters with Voice and User Id and password.</a:t>
            </a:r>
          </a:p>
          <a:p>
            <a:r>
              <a:rPr lang="en-US" sz="2000" dirty="0" smtClean="0"/>
              <a:t>Voice print stored in Azure </a:t>
            </a:r>
            <a:r>
              <a:rPr lang="en-US" sz="2000" dirty="0" err="1" smtClean="0"/>
              <a:t>cosmo</a:t>
            </a:r>
            <a:r>
              <a:rPr lang="en-US" sz="2000" dirty="0" smtClean="0"/>
              <a:t> db/</a:t>
            </a:r>
            <a:r>
              <a:rPr lang="en-US" sz="2000" dirty="0" err="1" smtClean="0"/>
              <a:t>Hadoop</a:t>
            </a:r>
            <a:endParaRPr lang="en-US" sz="2000" dirty="0" smtClean="0"/>
          </a:p>
          <a:p>
            <a:r>
              <a:rPr lang="en-US" sz="2000" dirty="0" smtClean="0"/>
              <a:t>SSL layer with HTTP protocol communication with server</a:t>
            </a:r>
            <a:endParaRPr lang="en-US" sz="2000" dirty="0"/>
          </a:p>
        </p:txBody>
      </p:sp>
      <p:sp>
        <p:nvSpPr>
          <p:cNvPr id="5" name="Rectangle 4"/>
          <p:cNvSpPr/>
          <p:nvPr/>
        </p:nvSpPr>
        <p:spPr>
          <a:xfrm>
            <a:off x="142844" y="3929066"/>
            <a:ext cx="150016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User Interface Login</a:t>
            </a:r>
            <a:endParaRPr lang="en-US" sz="1600" dirty="0"/>
          </a:p>
        </p:txBody>
      </p:sp>
      <p:sp>
        <p:nvSpPr>
          <p:cNvPr id="6" name="Rectangle 5"/>
          <p:cNvSpPr/>
          <p:nvPr/>
        </p:nvSpPr>
        <p:spPr>
          <a:xfrm>
            <a:off x="214282" y="5572140"/>
            <a:ext cx="1500198"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Web </a:t>
            </a:r>
            <a:r>
              <a:rPr lang="en-IN" sz="1600" dirty="0" err="1" smtClean="0"/>
              <a:t>api</a:t>
            </a:r>
            <a:r>
              <a:rPr lang="en-IN" sz="1600" dirty="0" smtClean="0"/>
              <a:t> </a:t>
            </a:r>
            <a:endParaRPr lang="en-US" sz="1600" dirty="0"/>
          </a:p>
        </p:txBody>
      </p:sp>
      <p:sp>
        <p:nvSpPr>
          <p:cNvPr id="7" name="Flowchart: Magnetic Disk 6"/>
          <p:cNvSpPr/>
          <p:nvPr/>
        </p:nvSpPr>
        <p:spPr>
          <a:xfrm>
            <a:off x="3786182" y="5429264"/>
            <a:ext cx="1143008" cy="92869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Azure Cosmo  DB</a:t>
            </a:r>
            <a:endParaRPr lang="en-US" sz="1600" dirty="0"/>
          </a:p>
        </p:txBody>
      </p:sp>
      <p:sp>
        <p:nvSpPr>
          <p:cNvPr id="8" name="Oval 7"/>
          <p:cNvSpPr/>
          <p:nvPr/>
        </p:nvSpPr>
        <p:spPr>
          <a:xfrm>
            <a:off x="6215074" y="3857628"/>
            <a:ext cx="1214446"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Voice verification</a:t>
            </a:r>
            <a:endParaRPr lang="en-US" sz="1600" dirty="0"/>
          </a:p>
        </p:txBody>
      </p:sp>
      <p:sp>
        <p:nvSpPr>
          <p:cNvPr id="9" name="Oval 8"/>
          <p:cNvSpPr/>
          <p:nvPr/>
        </p:nvSpPr>
        <p:spPr>
          <a:xfrm>
            <a:off x="2214546" y="4500570"/>
            <a:ext cx="1143008"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User Id</a:t>
            </a:r>
            <a:endParaRPr lang="en-US" sz="1600" dirty="0"/>
          </a:p>
        </p:txBody>
      </p:sp>
      <p:cxnSp>
        <p:nvCxnSpPr>
          <p:cNvPr id="15" name="Straight Arrow Connector 14"/>
          <p:cNvCxnSpPr/>
          <p:nvPr/>
        </p:nvCxnSpPr>
        <p:spPr>
          <a:xfrm>
            <a:off x="3071802" y="4929198"/>
            <a:ext cx="214314"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214546" y="3571876"/>
            <a:ext cx="1143008" cy="628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Password</a:t>
            </a:r>
            <a:endParaRPr lang="en-US" sz="1600" dirty="0"/>
          </a:p>
        </p:txBody>
      </p:sp>
      <p:sp>
        <p:nvSpPr>
          <p:cNvPr id="23" name="Diamond 22"/>
          <p:cNvSpPr/>
          <p:nvPr/>
        </p:nvSpPr>
        <p:spPr>
          <a:xfrm>
            <a:off x="4572000" y="3786190"/>
            <a:ext cx="1500198" cy="135732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Multi </a:t>
            </a:r>
            <a:r>
              <a:rPr lang="en-IN" sz="1400" dirty="0" err="1" smtClean="0"/>
              <a:t>factcor</a:t>
            </a:r>
            <a:r>
              <a:rPr lang="en-IN" sz="1400" dirty="0" smtClean="0"/>
              <a:t> Authentication</a:t>
            </a:r>
            <a:endParaRPr lang="en-US" sz="1400" dirty="0"/>
          </a:p>
        </p:txBody>
      </p:sp>
      <p:sp>
        <p:nvSpPr>
          <p:cNvPr id="24" name="Parallelogram 23"/>
          <p:cNvSpPr/>
          <p:nvPr/>
        </p:nvSpPr>
        <p:spPr>
          <a:xfrm>
            <a:off x="3571868" y="3857628"/>
            <a:ext cx="857256" cy="78581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Verified</a:t>
            </a:r>
            <a:endParaRPr lang="en-US" sz="1400" dirty="0"/>
          </a:p>
        </p:txBody>
      </p:sp>
      <p:sp>
        <p:nvSpPr>
          <p:cNvPr id="26" name="Parallelogram 25"/>
          <p:cNvSpPr/>
          <p:nvPr/>
        </p:nvSpPr>
        <p:spPr>
          <a:xfrm>
            <a:off x="7572396" y="3857628"/>
            <a:ext cx="857256" cy="78581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Verified</a:t>
            </a:r>
            <a:endParaRPr lang="en-US" sz="1400" dirty="0"/>
          </a:p>
        </p:txBody>
      </p:sp>
      <p:sp>
        <p:nvSpPr>
          <p:cNvPr id="27" name="Rectangle 26"/>
          <p:cNvSpPr/>
          <p:nvPr/>
        </p:nvSpPr>
        <p:spPr>
          <a:xfrm>
            <a:off x="2071670" y="5572140"/>
            <a:ext cx="1428760" cy="771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Azure AI</a:t>
            </a:r>
            <a:endParaRPr lang="en-US" sz="1600" dirty="0"/>
          </a:p>
        </p:txBody>
      </p:sp>
      <p:cxnSp>
        <p:nvCxnSpPr>
          <p:cNvPr id="30" name="Straight Arrow Connector 29"/>
          <p:cNvCxnSpPr>
            <a:endCxn id="17" idx="2"/>
          </p:cNvCxnSpPr>
          <p:nvPr/>
        </p:nvCxnSpPr>
        <p:spPr>
          <a:xfrm flipV="1">
            <a:off x="1714480" y="3886200"/>
            <a:ext cx="500066" cy="400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9" idx="2"/>
          </p:cNvCxnSpPr>
          <p:nvPr/>
        </p:nvCxnSpPr>
        <p:spPr>
          <a:xfrm>
            <a:off x="1714480" y="4357694"/>
            <a:ext cx="500066" cy="4643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4" idx="5"/>
          </p:cNvCxnSpPr>
          <p:nvPr/>
        </p:nvCxnSpPr>
        <p:spPr>
          <a:xfrm rot="5400000" flipH="1" flipV="1">
            <a:off x="3210213" y="4397879"/>
            <a:ext cx="607223" cy="3125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7" idx="6"/>
            <a:endCxn id="24" idx="5"/>
          </p:cNvCxnSpPr>
          <p:nvPr/>
        </p:nvCxnSpPr>
        <p:spPr>
          <a:xfrm>
            <a:off x="3357554" y="3886200"/>
            <a:ext cx="312541" cy="364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357686" y="4214818"/>
            <a:ext cx="285752"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3" idx="3"/>
          </p:cNvCxnSpPr>
          <p:nvPr/>
        </p:nvCxnSpPr>
        <p:spPr>
          <a:xfrm flipV="1">
            <a:off x="6072198" y="4429132"/>
            <a:ext cx="214314"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8" idx="6"/>
            <a:endCxn id="26" idx="5"/>
          </p:cNvCxnSpPr>
          <p:nvPr/>
        </p:nvCxnSpPr>
        <p:spPr>
          <a:xfrm flipV="1">
            <a:off x="7429520" y="4250537"/>
            <a:ext cx="241103" cy="642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358214" y="4214818"/>
            <a:ext cx="5000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6200000" flipH="1">
            <a:off x="8393933" y="4679165"/>
            <a:ext cx="1000132"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 idx="3"/>
            <a:endCxn id="27" idx="1"/>
          </p:cNvCxnSpPr>
          <p:nvPr/>
        </p:nvCxnSpPr>
        <p:spPr>
          <a:xfrm flipV="1">
            <a:off x="1714480" y="5957902"/>
            <a:ext cx="357190" cy="71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7" idx="2"/>
          </p:cNvCxnSpPr>
          <p:nvPr/>
        </p:nvCxnSpPr>
        <p:spPr>
          <a:xfrm flipV="1">
            <a:off x="3571868" y="5893611"/>
            <a:ext cx="214314" cy="428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677835" y="5393545"/>
            <a:ext cx="35798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57224" y="5214950"/>
            <a:ext cx="8072494"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TotalTime>
  <Words>192</Words>
  <Application>Microsoft Office PowerPoint</Application>
  <PresentationFormat>On-screen Show (4:3)</PresentationFormat>
  <Paragraphs>40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Voice Authentication</vt:lpstr>
      <vt:lpstr>Voice Biometrics Verification</vt:lpstr>
      <vt:lpstr>Technical skills</vt:lpstr>
      <vt:lpstr>How does voice biometrics work? </vt:lpstr>
      <vt:lpstr>Voice Authentication Technical work flow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Nisha mekala</dc:creator>
  <cp:lastModifiedBy>Nisha mekala</cp:lastModifiedBy>
  <cp:revision>28</cp:revision>
  <dcterms:created xsi:type="dcterms:W3CDTF">2022-08-31T08:12:45Z</dcterms:created>
  <dcterms:modified xsi:type="dcterms:W3CDTF">2022-09-02T12:01:46Z</dcterms:modified>
</cp:coreProperties>
</file>