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80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061B-5D53-4E03-8250-5E15A452924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70EE-1A82-454A-8D66-6E14F0F2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061B-5D53-4E03-8250-5E15A452924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70EE-1A82-454A-8D66-6E14F0F2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061B-5D53-4E03-8250-5E15A452924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70EE-1A82-454A-8D66-6E14F0F2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061B-5D53-4E03-8250-5E15A452924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70EE-1A82-454A-8D66-6E14F0F2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061B-5D53-4E03-8250-5E15A452924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70EE-1A82-454A-8D66-6E14F0F2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061B-5D53-4E03-8250-5E15A452924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70EE-1A82-454A-8D66-6E14F0F2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061B-5D53-4E03-8250-5E15A452924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70EE-1A82-454A-8D66-6E14F0F2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061B-5D53-4E03-8250-5E15A452924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70EE-1A82-454A-8D66-6E14F0F2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061B-5D53-4E03-8250-5E15A452924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70EE-1A82-454A-8D66-6E14F0F2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061B-5D53-4E03-8250-5E15A452924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70EE-1A82-454A-8D66-6E14F0F2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061B-5D53-4E03-8250-5E15A452924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A70EE-1A82-454A-8D66-6E14F0F282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9061B-5D53-4E03-8250-5E15A452924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70EE-1A82-454A-8D66-6E14F0F282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4429132"/>
            <a:ext cx="107157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Wpf</a:t>
            </a:r>
            <a:r>
              <a:rPr lang="en-IN" dirty="0" smtClean="0"/>
              <a:t> UI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43504" y="4500570"/>
            <a:ext cx="157163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Web </a:t>
            </a:r>
            <a:r>
              <a:rPr lang="en-IN" dirty="0" err="1" smtClean="0"/>
              <a:t>api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7358082" y="4357694"/>
            <a:ext cx="1428760" cy="11430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Azure Cosmo  DB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43240" y="3714752"/>
            <a:ext cx="12144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Voice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214678" y="4857760"/>
            <a:ext cx="12144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 Id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>
            <a:off x="4286248" y="4429132"/>
            <a:ext cx="85725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5" idx="1"/>
          </p:cNvCxnSpPr>
          <p:nvPr/>
        </p:nvCxnSpPr>
        <p:spPr>
          <a:xfrm flipV="1">
            <a:off x="4429124" y="4929198"/>
            <a:ext cx="714380" cy="385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6" idx="2"/>
          </p:cNvCxnSpPr>
          <p:nvPr/>
        </p:nvCxnSpPr>
        <p:spPr>
          <a:xfrm>
            <a:off x="6715140" y="4929198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39784"/>
          </a:xfrm>
        </p:spPr>
        <p:txBody>
          <a:bodyPr/>
          <a:lstStyle/>
          <a:p>
            <a:r>
              <a:rPr lang="en-IN" dirty="0" smtClean="0">
                <a:latin typeface="Arial Black" pitchFamily="34" charset="0"/>
              </a:rPr>
              <a:t>Voice Authentication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2428892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Authentication with Voice and User ID with user interface </a:t>
            </a:r>
            <a:r>
              <a:rPr lang="en-IN" sz="2400" dirty="0" err="1" smtClean="0"/>
              <a:t>wpf</a:t>
            </a:r>
            <a:r>
              <a:rPr lang="en-IN" sz="2400" dirty="0" smtClean="0"/>
              <a:t> application(Front end)</a:t>
            </a:r>
          </a:p>
          <a:p>
            <a:r>
              <a:rPr lang="en-IN" sz="2400" dirty="0" smtClean="0"/>
              <a:t>Web </a:t>
            </a:r>
            <a:r>
              <a:rPr lang="en-IN" sz="2400" dirty="0" err="1" smtClean="0"/>
              <a:t>api</a:t>
            </a:r>
            <a:r>
              <a:rPr lang="en-IN" sz="2400" dirty="0" smtClean="0"/>
              <a:t> Service layer endpoint with parameters with Voice and User Id.</a:t>
            </a:r>
          </a:p>
          <a:p>
            <a:r>
              <a:rPr lang="en-IN" sz="2400" dirty="0" smtClean="0"/>
              <a:t>Voice content stored in Azure </a:t>
            </a:r>
            <a:r>
              <a:rPr lang="en-IN" sz="2400" dirty="0" err="1" smtClean="0"/>
              <a:t>cosmo</a:t>
            </a:r>
            <a:r>
              <a:rPr lang="en-IN" sz="2400" dirty="0" smtClean="0"/>
              <a:t> db.</a:t>
            </a:r>
          </a:p>
          <a:p>
            <a:r>
              <a:rPr lang="en-IN" sz="2400" dirty="0" smtClean="0"/>
              <a:t>SSL layer with HTTP protocol communication with server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714480" y="4357694"/>
            <a:ext cx="1357322" cy="1143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Percentage of Voice match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23" idx="6"/>
            <a:endCxn id="8" idx="3"/>
          </p:cNvCxnSpPr>
          <p:nvPr/>
        </p:nvCxnSpPr>
        <p:spPr>
          <a:xfrm flipV="1">
            <a:off x="3071802" y="4495241"/>
            <a:ext cx="249290" cy="433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6"/>
          </p:cNvCxnSpPr>
          <p:nvPr/>
        </p:nvCxnSpPr>
        <p:spPr>
          <a:xfrm>
            <a:off x="3071802" y="4929198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3"/>
            <a:endCxn id="23" idx="2"/>
          </p:cNvCxnSpPr>
          <p:nvPr/>
        </p:nvCxnSpPr>
        <p:spPr>
          <a:xfrm>
            <a:off x="1285852" y="4857760"/>
            <a:ext cx="42862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58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Voice Authentication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Nisha mekala</dc:creator>
  <cp:lastModifiedBy>Nisha mekala</cp:lastModifiedBy>
  <cp:revision>3</cp:revision>
  <dcterms:created xsi:type="dcterms:W3CDTF">2022-08-31T08:12:45Z</dcterms:created>
  <dcterms:modified xsi:type="dcterms:W3CDTF">2022-08-31T08:40:02Z</dcterms:modified>
</cp:coreProperties>
</file>